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38167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днем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Ветер северо-западный 3-8 м/с. Температура воздуха 0-2°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79555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19371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3337</cp:revision>
  <cp:lastPrinted>2021-10-14T11:15:53Z</cp:lastPrinted>
  <dcterms:created xsi:type="dcterms:W3CDTF">2018-03-27T06:03:00Z</dcterms:created>
  <dcterms:modified xsi:type="dcterms:W3CDTF">2025-03-31T07:00:15Z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