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2" d="100"/>
          <a:sy n="82" d="100"/>
        </p:scale>
        <p:origin x="84" y="75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315912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157769035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90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 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8" y="355631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31 марта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4" y="141994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апреля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31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01 апреля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Переменная облачность, днем дождь.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юго-западный, западный 5-10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1-3° мороза, днем 13-15° тепла. 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02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апреля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осадки (дождь, снег).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северо-западный 5-10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0-2°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01507" y="2107154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</a:t>
            </a:r>
            <a:r>
              <a:rPr lang="ru-RU" altLang="en-US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етеорологические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условия будут способствовать </a:t>
            </a:r>
            <a:r>
              <a:rPr lang="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0" name="TextBox 15"/>
          <p:cNvSpPr txBox="1"/>
          <p:nvPr/>
        </p:nvSpPr>
        <p:spPr>
          <a:xfrm>
            <a:off x="5025122" y="3224703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37861403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0,291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5370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1,074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0,145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0,363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Жиембаева Д.А.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Л.В.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19826</TotalTime>
  <Words>613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Воздух-5</cp:lastModifiedBy>
  <cp:revision>3372</cp:revision>
  <cp:lastPrinted>2021-07-01T03:56:27Z</cp:lastPrinted>
  <dcterms:created xsi:type="dcterms:W3CDTF">2018-03-27T06:03:00Z</dcterms:created>
  <dcterms:modified xsi:type="dcterms:W3CDTF">2025-03-31T07:02:43Z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