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3" d="100"/>
          <a:sy n="93" d="100"/>
        </p:scale>
        <p:origin x="84" y="2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74651153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3352588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.138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31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2025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марта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 ночью небольшой дождь. Ветер юго-восточный с переходом на северо-западный 9-14 м/с. Температура воздуха ночью 9-11, днем 13-15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апреля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апреля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северо-западный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7-12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28154</TotalTime>
  <Words>535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3794</cp:revision>
  <cp:lastPrinted>2021-10-15T03:50:29Z</cp:lastPrinted>
  <dcterms:created xsi:type="dcterms:W3CDTF">2018-03-27T06:03:00Z</dcterms:created>
  <dcterms:modified xsi:type="dcterms:W3CDTF">2025-03-31T07:23:25Z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