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2835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5" y="293452"/>
            <a:ext cx="4584671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марта до 20 ч. 01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ночью и утром дождь. Ветер юго-западный 9-14, днем порывы 15-20 м/с. Температура воздуха ночью 2-4, днем 11-13 тепла.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облачность, без осадков. Ветер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0-2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023268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3.207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марта, ночью 01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42289</TotalTime>
  <Words>667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6418</cp:revision>
  <cp:lastPrinted>2021-11-30T05:55:24Z</cp:lastPrinted>
  <dcterms:created xsi:type="dcterms:W3CDTF">2018-03-27T06:03:00Z</dcterms:created>
  <dcterms:modified xsi:type="dcterms:W3CDTF">2025-03-31T06:37:57Z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