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68460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ночью дождь. Ветер 7-12 м/с. Температура воздуха ночью 1-3,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2-4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90276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22490</TotalTime>
  <Words>595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2021-07-01T03:56:27Z</cp:lastPrinted>
  <dcterms:created xsi:type="dcterms:W3CDTF">2018-03-27T06:03:00Z</dcterms:created>
  <dcterms:modified xsi:type="dcterms:W3CDTF">2025-03-31T06:38:24Z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