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310955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90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31</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1852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01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01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түнде және таңертең жауын-шашын (жаңбыр, қар), тұман. Солтүстік-батыстан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жел соғады, күші 9-14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0-2, күндіз 8-10 </a:t>
            </a:r>
            <a:r>
              <a:rPr lang="kk-KZ" sz="1200" dirty="0">
                <a:latin typeface="Times New Roman" pitchFamily="18" charset="0"/>
                <a:cs typeface="Times New Roman" pitchFamily="18" charset="0"/>
              </a:rPr>
              <a:t>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01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02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0-2 градус аяз.</a:t>
            </a:r>
          </a:p>
        </p:txBody>
      </p:sp>
      <p:graphicFrame>
        <p:nvGraphicFramePr>
          <p:cNvPr id="27" name="Table"/>
          <p:cNvGraphicFramePr/>
          <p:nvPr>
            <p:extLst>
              <p:ext uri="{D42A27DB-BD31-4B8C-83A1-F6EECF244321}">
                <p14:modId xmlns:p14="http://schemas.microsoft.com/office/powerpoint/2010/main" val="318167321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188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4686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cap="flat" cmpd="sng" algn="ctr">
                      <a:solidFill>
                        <a:srgbClr val="000000"/>
                      </a:solidFill>
                      <a:prstDash val="solid"/>
                      <a:round/>
                      <a:headEnd type="none" w="med" len="med"/>
                      <a:tailEnd type="none" w="med" len="med"/>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31</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89830" y="2394761"/>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сәірде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endParaRPr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117</TotalTime>
  <Words>677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36</cp:revision>
  <dcterms:modified xsi:type="dcterms:W3CDTF">2025-03-31T07:58:24Z</dcterms:modified>
</cp:coreProperties>
</file>