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1297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сәуірде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31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01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Оңтүстік-шығыстан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5-10 м/с. Ауа температурасы түнде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сеуір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a:solidFill>
                  <a:srgbClr val="000000"/>
                </a:solidFill>
                <a:latin typeface="Times New Roman" pitchFamily="18" charset="0"/>
                <a:cs typeface="Times New Roman" pitchFamily="18" charset="0"/>
              </a:rPr>
              <a:t>0</a:t>
            </a:r>
            <a:r>
              <a:rPr lang="ru-RU" sz="1200" b="1" dirty="0" smtClean="0">
                <a:solidFill>
                  <a:srgbClr val="000000"/>
                </a:solidFill>
                <a:latin typeface="Times New Roman" pitchFamily="18" charset="0"/>
                <a:cs typeface="Times New Roman" pitchFamily="18" charset="0"/>
              </a:rPr>
              <a:t>1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Оңтүстік-шығыстан, 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604683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0.358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31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a:solidFill>
                  <a:schemeClr val="tx1"/>
                </a:solidFill>
                <a:latin typeface="Times New Roman" panose="02020603050405020304" pitchFamily="18" charset="0"/>
                <a:cs typeface="Times New Roman" panose="02020603050405020304" pitchFamily="18" charset="0"/>
              </a:rPr>
              <a:t>0</a:t>
            </a:r>
            <a:r>
              <a:rPr lang="kk-KZ" sz="1200" dirty="0" smtClean="0">
                <a:solidFill>
                  <a:schemeClr val="tx1"/>
                </a:solidFill>
                <a:latin typeface="Times New Roman" panose="02020603050405020304" pitchFamily="18" charset="0"/>
                <a:cs typeface="Times New Roman" panose="02020603050405020304" pitchFamily="18" charset="0"/>
              </a:rPr>
              <a:t>1 сәуір, </a:t>
            </a:r>
            <a:r>
              <a:rPr lang="kk-KZ"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a:t>
            </a:r>
            <a:r>
              <a:rPr lang="kk-KZ" altLang="ru-RU" sz="1200" b="1" i="1" dirty="0" smtClean="0">
                <a:solidFill>
                  <a:srgbClr val="000000"/>
                </a:solidFill>
                <a:latin typeface="Times New Roman" panose="02020603050405020304" pitchFamily="18" charset="0"/>
                <a:cs typeface="Times New Roman" panose="02020603050405020304" pitchFamily="18" charset="0"/>
              </a:rPr>
              <a:t>.Г./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24201</TotalTime>
  <Words>516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5470</cp:revision>
  <cp:lastPrinted>2021-07-01T07:38:07Z</cp:lastPrinted>
  <dcterms:created xsi:type="dcterms:W3CDTF">2018-03-27T06:03:00Z</dcterms:created>
  <dcterms:modified xsi:type="dcterms:W3CDTF">2025-03-31T09:35:27Z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