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478881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31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соғатын жел солтүстік-батысқа ауысады, күші 4-9 </a:t>
            </a:r>
            <a:r>
              <a:rPr lang="kk-KZ" alt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02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01 </a:t>
            </a:r>
            <a:r>
              <a:rPr lang="ru-RU" sz="1150" b="1" dirty="0" err="1">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02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оңтүстік-шығысқа ауысады,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02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1156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25874</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4685</cp:revision>
  <cp:lastPrinted>2021-07-01T07:38:07Z</cp:lastPrinted>
  <dcterms:created xsi:type="dcterms:W3CDTF">2018-03-27T06:03:00Z</dcterms:created>
  <dcterms:modified xsi:type="dcterms:W3CDTF">2025-03-31T07:41:34Z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