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2" d="100"/>
          <a:sy n="82" d="100"/>
        </p:scale>
        <p:origin x="84" y="75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533553041"/>
              </p:ext>
            </p:extLst>
          </p:nvPr>
        </p:nvGraphicFramePr>
        <p:xfrm>
          <a:off x="307975" y="2443337"/>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1377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№90</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 altLang="zh-CN" sz="1200" b="1" i="1"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31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29547" y="3688820"/>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31 наурыз</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1969770"/>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itchFamily="18" charset="0"/>
                <a:cs typeface="Times New Roman" pitchFamily="18" charset="0"/>
              </a:rPr>
              <a:t>01 </a:t>
            </a:r>
            <a:r>
              <a:rPr lang="ru-RU" altLang="ru-RU" sz="1200" b="1" dirty="0" err="1">
                <a:solidFill>
                  <a:prstClr val="black"/>
                </a:solidFill>
                <a:latin typeface="Times New Roman" pitchFamily="18" charset="0"/>
                <a:cs typeface="Times New Roman" pitchFamily="18" charset="0"/>
              </a:rPr>
              <a:t>сәуірге</a:t>
            </a:r>
            <a:endParaRPr lang="ru-RU" altLang="ru-RU" sz="1200" b="1" dirty="0">
              <a:solidFill>
                <a:prstClr val="black"/>
              </a:solidFill>
              <a:latin typeface="Times New Roman" pitchFamily="18" charset="0"/>
              <a:cs typeface="Times New Roman" pitchFamily="18" charset="0"/>
            </a:endParaRP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31 </a:t>
            </a:r>
            <a:r>
              <a:rPr lang="ru-RU" altLang="ru-RU" sz="1200" b="1" dirty="0" err="1" smtClean="0">
                <a:latin typeface="Times New Roman" panose="02020603050405020304" pitchFamily="18" charset="0"/>
                <a:cs typeface="Times New Roman" panose="02020603050405020304" pitchFamily="18" charset="0"/>
              </a:rPr>
              <a:t>наурызда</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01 </a:t>
            </a:r>
            <a:r>
              <a:rPr lang="kk-KZ" altLang="ru-RU" sz="1200" b="1" dirty="0" smtClean="0">
                <a:latin typeface="Times New Roman" panose="02020603050405020304" pitchFamily="18" charset="0"/>
                <a:cs typeface="Times New Roman" panose="02020603050405020304" pitchFamily="18" charset="0"/>
              </a:rPr>
              <a:t>сәуір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a:t>
            </a:r>
            <a:r>
              <a:rPr lang="" altLang="ru-RU" sz="1200" b="1" dirty="0" smtClean="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Көшпелі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күндіз жаңбыр. Жел оңтүстік-батыстан, батыстан соғады,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5-10 м/с</a:t>
            </a:r>
            <a:r>
              <a:rPr lang="kk-KZ" sz="1200" dirty="0">
                <a:solidFill>
                  <a:prstClr val="black"/>
                </a:solidFill>
                <a:latin typeface="Times New Roman" pitchFamily="18" charset="0"/>
                <a:cs typeface="Times New Roman" pitchFamily="18" charset="0"/>
              </a:rPr>
              <a:t>. Ауа температурасы түнде </a:t>
            </a:r>
            <a:r>
              <a:rPr lang="kk-KZ" sz="1200" dirty="0" smtClean="0">
                <a:solidFill>
                  <a:prstClr val="black"/>
                </a:solidFill>
                <a:latin typeface="Times New Roman" pitchFamily="18" charset="0"/>
                <a:cs typeface="Times New Roman" pitchFamily="18" charset="0"/>
              </a:rPr>
              <a:t>1-3° аяз,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13-15° жылы </a:t>
            </a:r>
            <a:r>
              <a:rPr lang="kk-KZ" sz="1200" dirty="0">
                <a:solidFill>
                  <a:prstClr val="black"/>
                </a:solidFill>
                <a:latin typeface="Times New Roman" pitchFamily="18" charset="0"/>
                <a:cs typeface="Times New Roman" pitchFamily="18" charset="0"/>
              </a:rPr>
              <a:t>болады</a:t>
            </a:r>
            <a:r>
              <a:rPr lang="kk-KZ" sz="1200" dirty="0" smtClean="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algn="just">
              <a:spcBef>
                <a:spcPts val="0"/>
              </a:spcBef>
              <a:defRPr/>
            </a:pPr>
            <a:endParaRPr lang="ru-RU" altLang="ru-RU" sz="2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02 </a:t>
            </a:r>
            <a:r>
              <a:rPr lang="ru-RU" altLang="ru-RU" sz="1200" b="1" dirty="0" err="1" smtClean="0">
                <a:latin typeface="Times New Roman" pitchFamily="18" charset="0"/>
                <a:cs typeface="Times New Roman" pitchFamily="18" charset="0"/>
              </a:rPr>
              <a:t>сәуірге</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01 </a:t>
            </a:r>
            <a:r>
              <a:rPr lang="ru-RU" altLang="ru-RU" sz="1200" b="1" dirty="0" err="1" smtClean="0">
                <a:latin typeface="Times New Roman" pitchFamily="18" charset="0"/>
                <a:cs typeface="Times New Roman" pitchFamily="18" charset="0"/>
              </a:rPr>
              <a:t>сәуір</a:t>
            </a:r>
            <a:r>
              <a:rPr lang="kk-KZ" altLang="ru-RU" sz="1200" b="1" dirty="0" smtClean="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02 </a:t>
            </a:r>
            <a:r>
              <a:rPr lang="ru-RU" sz="1200" b="1" dirty="0" err="1" smtClean="0">
                <a:latin typeface="Times New Roman" panose="02020603050405020304" pitchFamily="18" charset="0"/>
                <a:cs typeface="Times New Roman" panose="02020603050405020304" pitchFamily="18" charset="0"/>
              </a:rPr>
              <a:t>сәуір</a:t>
            </a:r>
            <a:r>
              <a:rPr lang="kk-KZ"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 (жаңбыр, қар</a:t>
            </a:r>
            <a:r>
              <a:rPr lang="ru-RU"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солтүстік-батыстан соғады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5-10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0-2° аяз </a:t>
            </a:r>
            <a:r>
              <a:rPr lang="kk-KZ" sz="1200" dirty="0">
                <a:solidFill>
                  <a:prstClr val="black"/>
                </a:solidFill>
                <a:latin typeface="Times New Roman" pitchFamily="18" charset="0"/>
                <a:cs typeface="Times New Roman" pitchFamily="18" charset="0"/>
              </a:rPr>
              <a:t>болады. </a:t>
            </a:r>
          </a:p>
        </p:txBody>
      </p:sp>
      <p:sp>
        <p:nvSpPr>
          <p:cNvPr id="15" name="TextBox 13"/>
          <p:cNvSpPr txBox="1"/>
          <p:nvPr/>
        </p:nvSpPr>
        <p:spPr>
          <a:xfrm>
            <a:off x="4924314" y="2295097"/>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24315" y="330529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2"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803930208"/>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145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0,291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5370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1,074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188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0,938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0,145</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0,363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69024" y="5932776"/>
            <a:ext cx="4464496"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Жиембаева Д.А. </a:t>
            </a:r>
            <a:r>
              <a:rPr lang="kk-KZ" altLang="ru-RU" sz="1200" b="1" i="1" dirty="0" smtClean="0">
                <a:solidFill>
                  <a:srgbClr val="000000"/>
                </a:solidFill>
                <a:latin typeface="Times New Roman" panose="02020603050405020304" pitchFamily="18" charset="0"/>
                <a:cs typeface="Times New Roman" panose="02020603050405020304" pitchFamily="18" charset="0"/>
              </a:rPr>
              <a:t>/ Эрнст Л.В.</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val="20000"/>
                    </a:ext>
                  </a:extLst>
                </a:gridCol>
                <a:gridCol w="3098905">
                  <a:extLst>
                    <a:ext uri="{9D8B030D-6E8A-4147-A177-3AD203B41FA5}">
                      <a16:colId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18983</TotalTime>
  <Words>585</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Воздух-5</cp:lastModifiedBy>
  <cp:revision>3399</cp:revision>
  <cp:lastPrinted>2021-07-01T03:56:27Z</cp:lastPrinted>
  <dcterms:created xsi:type="dcterms:W3CDTF">2018-03-27T06:03:00Z</dcterms:created>
  <dcterms:modified xsi:type="dcterms:W3CDTF">2025-03-31T07:01:59Z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