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8830490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90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a:t>
                      </a:r>
                      <a:r>
                        <a:rPr lang=""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31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292935"/>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itchFamily="18" charset="0"/>
                <a:cs typeface="Times New Roman" pitchFamily="18" charset="0"/>
              </a:rPr>
              <a:t>01 </a:t>
            </a:r>
            <a:r>
              <a:rPr lang="ru-RU" altLang="ru-RU" sz="1200" b="1" dirty="0" err="1">
                <a:solidFill>
                  <a:prstClr val="black"/>
                </a:solidFill>
                <a:latin typeface="Times New Roman" pitchFamily="18" charset="0"/>
                <a:cs typeface="Times New Roman" pitchFamily="18" charset="0"/>
              </a:rPr>
              <a:t>сәуірге</a:t>
            </a:r>
            <a:endParaRPr lang="ru-RU" altLang="ru-RU" sz="1200" b="1" dirty="0">
              <a:solidFill>
                <a:prstClr val="black"/>
              </a:solidFill>
              <a:latin typeface="Times New Roman" pitchFamily="18" charset="0"/>
              <a:cs typeface="Times New Roman" pitchFamily="18" charset="0"/>
            </a:endParaRPr>
          </a:p>
          <a:p>
            <a:pPr algn="ctr">
              <a:spcBef>
                <a:spcPts val="0"/>
              </a:spcBef>
              <a:defRPr/>
            </a:pPr>
            <a:r>
              <a:rPr lang="kk-KZ" altLang="ru-RU" sz="1200" b="1" dirty="0" smtClean="0">
                <a:latin typeface="Times New Roman" pitchFamily="18" charset="0"/>
                <a:cs typeface="Times New Roman" pitchFamily="18" charset="0"/>
              </a:rPr>
              <a:t>3</a:t>
            </a:r>
            <a:r>
              <a:rPr lang=""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наурыз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01</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жаңбыр.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шығыстан соғады,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2-7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2-4°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a:t>
            </a:r>
            <a:r>
              <a:rPr lang=""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01 сәуір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2</a:t>
            </a:r>
            <a:r>
              <a:rPr lang="ru-RU" sz="1200" b="1" dirty="0" smtClean="0">
                <a:latin typeface="Times New Roman" panose="02020603050405020304" pitchFamily="18" charset="0"/>
                <a:cs typeface="Times New Roman" panose="02020603050405020304" pitchFamily="18" charset="0"/>
              </a:rPr>
              <a:t> сәуір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(жаңбыр, қар</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Жел солтүстік-батыстан соғады, күші 5-10 м/с. Ауа температурасы 0-2°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58513" y="225971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01 сәуір </a:t>
            </a:r>
            <a:r>
              <a:rPr lang="kk-KZ" sz="1200" dirty="0">
                <a:solidFill>
                  <a:prstClr val="black"/>
                </a:solidFill>
                <a:latin typeface="Times New Roman" panose="02020603050405020304" pitchFamily="18" charset="0"/>
                <a:cs typeface="Times New Roman" panose="02020603050405020304" pitchFamily="18" charset="0"/>
              </a:rPr>
              <a:t>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1" name="TextBox 13"/>
          <p:cNvSpPr txBox="1"/>
          <p:nvPr/>
        </p:nvSpPr>
        <p:spPr>
          <a:xfrm>
            <a:off x="5025569" y="314812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90221349"/>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0,416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9813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0,554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0,700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0,716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Д.А.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21455</TotalTime>
  <Words>649</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3554</cp:revision>
  <cp:lastPrinted>2021-07-01T03:56:27Z</cp:lastPrinted>
  <dcterms:created xsi:type="dcterms:W3CDTF">2018-03-27T06:03:00Z</dcterms:created>
  <dcterms:modified xsi:type="dcterms:W3CDTF">2025-03-31T07:07:06Z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