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51416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31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31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01084874"/>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16036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3.207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328580"/>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01</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31 наурыз с. </a:t>
            </a:r>
            <a:r>
              <a:rPr lang="ru-RU" sz="1100" b="1">
                <a:latin typeface="Times New Roman" panose="02020603050405020304" pitchFamily="18" charset="0"/>
                <a:cs typeface="Times New Roman" panose="02020603050405020304" pitchFamily="18" charset="0"/>
              </a:rPr>
              <a:t>20-ден 01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түнде және таңертең жаңбыр.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күндіз екпіні 15-20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2-4 аяз, күндіз 11-13 жылы. </a:t>
            </a:r>
          </a:p>
          <a:p>
            <a:pPr algn="ctr"/>
            <a:r>
              <a:rPr lang="ru-RU" sz="1100" b="1" kern="1400" dirty="0">
                <a:latin typeface="Times New Roman" panose="02020603050405020304" pitchFamily="18" charset="0"/>
                <a:cs typeface="Times New Roman" panose="02020603050405020304" pitchFamily="18" charset="0"/>
              </a:rPr>
              <a:t>02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01 сәуір </a:t>
            </a:r>
            <a:r>
              <a:rPr lang="ru-RU" sz="1100" b="1" dirty="0">
                <a:latin typeface="Times New Roman" panose="02020603050405020304" pitchFamily="18" charset="0"/>
                <a:cs typeface="Times New Roman" panose="02020603050405020304" pitchFamily="18" charset="0"/>
              </a:rPr>
              <a:t>с. 20-ден 02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0-2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31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01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39271</TotalTime>
  <Words>611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6162</cp:revision>
  <cp:lastPrinted>2023-01-16T10:13:34Z</cp:lastPrinted>
  <dcterms:created xsi:type="dcterms:W3CDTF">2018-03-27T06:03:00Z</dcterms:created>
  <dcterms:modified xsi:type="dcterms:W3CDTF">2025-03-31T07:18:44Z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