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0" d="100"/>
          <a:sy n="120" d="100"/>
        </p:scale>
        <p:origin x="-138" y="1080"/>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90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31 </a:t>
                      </a:r>
                      <a:r>
                        <a:rPr lang="kk-KZ" altLang="zh-CN" sz="1200" b="1" i="1" baseline="0" dirty="0">
                          <a:solidFill>
                            <a:schemeClr val="tx2">
                              <a:lumMod val="50000"/>
                            </a:schemeClr>
                          </a:solidFill>
                          <a:latin typeface="Times New Roman" pitchFamily="18" charset="0"/>
                          <a:cs typeface="Times New Roman" pitchFamily="18" charset="0"/>
                        </a:rPr>
                        <a:t>наурыз</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31 наурыз</a:t>
            </a:r>
            <a:r>
              <a:rPr lang="kk-KZ" sz="1200" b="1" dirty="0" smtClean="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55784193"/>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16</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0,03</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4</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0,01</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668</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0,1</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35</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0,2</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6</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0,02</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1</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0,1</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188640"/>
            <a:ext cx="4752528" cy="1615827"/>
          </a:xfrm>
          <a:prstGeom prst="rect">
            <a:avLst/>
          </a:prstGeom>
        </p:spPr>
        <p:txBody>
          <a:bodyPr wrap="square">
            <a:spAutoFit/>
          </a:bodyPr>
          <a:lstStyle/>
          <a:p>
            <a:pPr lvl="0" algn="ctr"/>
            <a:r>
              <a:rPr lang="ru-RU" altLang="ru-RU" sz="1100" b="1" dirty="0" err="1" smtClean="0">
                <a:latin typeface="Times New Roman" pitchFamily="18" charset="0"/>
                <a:cs typeface="Times New Roman" pitchFamily="18" charset="0"/>
              </a:rPr>
              <a:t>Петропавл</a:t>
            </a:r>
            <a:r>
              <a:rPr lang="ru-RU" altLang="ru-RU" sz="1100" b="1" dirty="0" smtClean="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latin typeface="Times New Roman" pitchFamily="18" charset="0"/>
                <a:cs typeface="Times New Roman" pitchFamily="18" charset="0"/>
              </a:rPr>
              <a:t>01 </a:t>
            </a:r>
            <a:r>
              <a:rPr lang="kk-KZ" sz="1100" b="1" dirty="0" smtClean="0">
                <a:latin typeface="Times New Roman" pitchFamily="18" charset="0"/>
                <a:cs typeface="Times New Roman" pitchFamily="18" charset="0"/>
              </a:rPr>
              <a:t>сәуірге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31 </a:t>
            </a:r>
            <a:r>
              <a:rPr lang="kk-KZ" altLang="ru-RU" sz="1100" b="1" dirty="0">
                <a:solidFill>
                  <a:srgbClr val="000000"/>
                </a:solidFill>
                <a:latin typeface="Times New Roman" pitchFamily="18" charset="0"/>
                <a:cs typeface="Times New Roman" pitchFamily="18" charset="0"/>
              </a:rPr>
              <a:t>наурыздан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01 </a:t>
            </a:r>
            <a:r>
              <a:rPr lang="kk-KZ" sz="1100" b="1" dirty="0" smtClean="0">
                <a:latin typeface="Times New Roman" pitchFamily="18" charset="0"/>
                <a:cs typeface="Times New Roman" pitchFamily="18" charset="0"/>
              </a:rPr>
              <a:t>сәуірге </a:t>
            </a:r>
            <a:r>
              <a:rPr lang="ru-RU" altLang="ru-RU" sz="1100" b="1" dirty="0" smtClean="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smtClean="0">
                <a:latin typeface="Times New Roman" pitchFamily="18" charset="0"/>
                <a:cs typeface="Times New Roman" pitchFamily="18" charset="0"/>
              </a:rPr>
              <a:t>Көшпелі бұлтты, жауын-шашынсыз. Батыстан, солтүстік-батыстан </a:t>
            </a:r>
            <a:r>
              <a:rPr lang="kk-KZ" sz="1100" dirty="0">
                <a:latin typeface="Times New Roman" pitchFamily="18" charset="0"/>
                <a:cs typeface="Times New Roman" pitchFamily="18" charset="0"/>
              </a:rPr>
              <a:t>жел соғады, </a:t>
            </a:r>
            <a:r>
              <a:rPr lang="kk-KZ" sz="1100" dirty="0" smtClean="0">
                <a:latin typeface="Times New Roman" pitchFamily="18" charset="0"/>
                <a:cs typeface="Times New Roman" pitchFamily="18" charset="0"/>
              </a:rPr>
              <a:t>күші 9-14, күндіз екпіні 15-20 </a:t>
            </a:r>
            <a:r>
              <a:rPr lang="kk-KZ" sz="1100" dirty="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1-3,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11-13 </a:t>
            </a:r>
            <a:r>
              <a:rPr lang="kk-KZ" sz="1100" dirty="0">
                <a:latin typeface="Times New Roman" pitchFamily="18" charset="0"/>
                <a:cs typeface="Times New Roman" pitchFamily="18" charset="0"/>
              </a:rPr>
              <a:t>градус жылы.</a:t>
            </a:r>
          </a:p>
          <a:p>
            <a:pPr indent="180975" algn="ctr">
              <a:tabLst>
                <a:tab pos="179388" algn="l"/>
              </a:tabLst>
            </a:pPr>
            <a:r>
              <a:rPr lang="kk-KZ" altLang="ru-RU" sz="1100" b="1" dirty="0" smtClean="0">
                <a:solidFill>
                  <a:srgbClr val="000000"/>
                </a:solidFill>
                <a:latin typeface="Times New Roman" pitchFamily="18" charset="0"/>
                <a:cs typeface="Times New Roman" pitchFamily="18" charset="0"/>
              </a:rPr>
              <a:t>02 </a:t>
            </a:r>
            <a:r>
              <a:rPr lang="kk-KZ" sz="1100" b="1" dirty="0" smtClean="0">
                <a:latin typeface="Times New Roman" pitchFamily="18" charset="0"/>
                <a:cs typeface="Times New Roman" pitchFamily="18" charset="0"/>
              </a:rPr>
              <a:t>сәуірге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01</a:t>
            </a:r>
            <a:r>
              <a:rPr lang="kk-KZ" sz="1100" b="1" dirty="0" smtClean="0">
                <a:latin typeface="Times New Roman" pitchFamily="18" charset="0"/>
                <a:cs typeface="Times New Roman" pitchFamily="18" charset="0"/>
              </a:rPr>
              <a:t> сәуірден </a:t>
            </a:r>
            <a:r>
              <a:rPr lang="kk-KZ" altLang="ru-RU" sz="1100" b="1" dirty="0" smtClean="0">
                <a:solidFill>
                  <a:srgbClr val="000000"/>
                </a:solidFill>
                <a:latin typeface="Times New Roman" pitchFamily="18" charset="0"/>
                <a:cs typeface="Times New Roman" pitchFamily="18" charset="0"/>
              </a:rPr>
              <a:t>20</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02</a:t>
            </a:r>
            <a:r>
              <a:rPr lang="kk-KZ" sz="1100" b="1" dirty="0" smtClean="0">
                <a:latin typeface="Times New Roman" pitchFamily="18" charset="0"/>
                <a:cs typeface="Times New Roman" pitchFamily="18" charset="0"/>
              </a:rPr>
              <a:t> сәуірге </a:t>
            </a:r>
            <a:r>
              <a:rPr lang="ru-RU" sz="1100" b="1" dirty="0" smtClean="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Оңтүстік-батыстан жел соғады, </a:t>
            </a:r>
            <a:r>
              <a:rPr lang="kk-KZ" sz="1100" smtClean="0">
                <a:latin typeface="Times New Roman" pitchFamily="18" charset="0"/>
                <a:cs typeface="Times New Roman" pitchFamily="18" charset="0"/>
              </a:rPr>
              <a:t>күші  5-10 </a:t>
            </a:r>
            <a:r>
              <a:rPr lang="kk-KZ" sz="1100" dirty="0" smtClean="0">
                <a:latin typeface="Times New Roman" pitchFamily="18" charset="0"/>
                <a:cs typeface="Times New Roman" pitchFamily="18" charset="0"/>
              </a:rPr>
              <a:t>м/с. Ауа </a:t>
            </a:r>
            <a:r>
              <a:rPr lang="kk-KZ" sz="1100" dirty="0">
                <a:latin typeface="Times New Roman" pitchFamily="18" charset="0"/>
                <a:cs typeface="Times New Roman" pitchFamily="18" charset="0"/>
              </a:rPr>
              <a:t>температурасы </a:t>
            </a:r>
            <a:r>
              <a:rPr lang="kk-KZ" sz="1100" dirty="0" smtClean="0">
                <a:latin typeface="Times New Roman" pitchFamily="18" charset="0"/>
                <a:cs typeface="Times New Roman" pitchFamily="18" charset="0"/>
              </a:rPr>
              <a:t>0-2 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smtClean="0">
                <a:solidFill>
                  <a:schemeClr val="tx1"/>
                </a:solidFill>
                <a:latin typeface="Times New Roman" pitchFamily="18" charset="0"/>
                <a:cs typeface="Times New Roman" pitchFamily="18" charset="0"/>
              </a:rPr>
              <a:t>2025 </a:t>
            </a:r>
            <a:r>
              <a:rPr lang="ru-RU" sz="1100" dirty="0" err="1" smtClean="0">
                <a:solidFill>
                  <a:schemeClr val="tx1"/>
                </a:solidFill>
                <a:latin typeface="Times New Roman" pitchFamily="18" charset="0"/>
                <a:cs typeface="Times New Roman" pitchFamily="18" charset="0"/>
              </a:rPr>
              <a:t>жылдың </a:t>
            </a:r>
            <a:r>
              <a:rPr lang="ru-RU" altLang="ru-RU" sz="1100" dirty="0" smtClean="0">
                <a:solidFill>
                  <a:srgbClr val="000000"/>
                </a:solidFill>
                <a:latin typeface="Times New Roman" pitchFamily="18" charset="0"/>
                <a:cs typeface="Times New Roman" pitchFamily="18" charset="0"/>
              </a:rPr>
              <a:t>01</a:t>
            </a:r>
            <a:r>
              <a:rPr lang="kk-KZ" sz="1100" dirty="0" smtClean="0">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сәуірге</a:t>
            </a:r>
            <a:r>
              <a:rPr lang="kk-KZ" sz="1100" dirty="0" smtClean="0">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 </a:t>
            </a:r>
            <a:r>
              <a:rPr lang="ru-RU" altLang="ru-RU" sz="1100" dirty="0" smtClean="0">
                <a:solidFill>
                  <a:srgbClr val="000000"/>
                </a:solidFill>
                <a:latin typeface="Times New Roman" pitchFamily="18" charset="0"/>
                <a:cs typeface="Times New Roman" pitchFamily="18" charset="0"/>
              </a:rPr>
              <a:t>02 </a:t>
            </a:r>
            <a:r>
              <a:rPr lang="kk-KZ" sz="1100" dirty="0" smtClean="0">
                <a:solidFill>
                  <a:schemeClr val="tx1"/>
                </a:solidFill>
                <a:latin typeface="Times New Roman" pitchFamily="18" charset="0"/>
                <a:cs typeface="Times New Roman" pitchFamily="18" charset="0"/>
              </a:rPr>
              <a:t>сәуірге</a:t>
            </a:r>
            <a:r>
              <a:rPr lang="kk-KZ" sz="1100" dirty="0" smtClean="0">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караған </a:t>
            </a:r>
            <a:r>
              <a:rPr lang="ru-RU" sz="1100" dirty="0" err="1" smtClean="0">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ластаушы</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заттардың сейілуіне</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ықпал етеді</a:t>
            </a:r>
            <a:r>
              <a:rPr lang="ru-RU" sz="1100" dirty="0" smtClean="0">
                <a:solidFill>
                  <a:schemeClr val="tx1"/>
                </a:solidFill>
                <a:latin typeface="Times New Roman" pitchFamily="18" charset="0"/>
                <a:cs typeface="Times New Roman" pitchFamily="18" charset="0"/>
              </a:rPr>
              <a:t>. </a:t>
            </a:r>
          </a:p>
          <a:p>
            <a:pPr indent="180975" algn="just"/>
            <a:r>
              <a:rPr lang="ru-RU" sz="1100" dirty="0" err="1" smtClean="0">
                <a:solidFill>
                  <a:schemeClr val="tx1"/>
                </a:solidFill>
                <a:latin typeface="Times New Roman" pitchFamily="18" charset="0"/>
                <a:cs typeface="Times New Roman" pitchFamily="18" charset="0"/>
              </a:rPr>
              <a:t>Жалпы</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қала бойынша</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ауаның ластану</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деңгейі төмен болады</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деп</a:t>
            </a:r>
            <a:r>
              <a:rPr lang="ru-RU" sz="1100" dirty="0" smtClean="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күтіледі</a:t>
            </a:r>
            <a:r>
              <a:rPr lang="ru-RU" sz="1100" dirty="0" smtClean="0">
                <a:solidFill>
                  <a:schemeClr val="tx1"/>
                </a:solidFill>
                <a:latin typeface="Times New Roman" pitchFamily="18" charset="0"/>
                <a:cs typeface="Times New Roman" pitchFamily="18" charset="0"/>
              </a:rPr>
              <a:t>.</a:t>
            </a:r>
            <a:endParaRPr lang="ru-RU" sz="1100" dirty="0">
              <a:solidFill>
                <a:schemeClr val="tx1"/>
              </a:solidFill>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/Ю. Смирнягина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a:t>
            </a:r>
            <a:r>
              <a:rPr lang="kk-KZ" sz="800" i="1" dirty="0" smtClean="0">
                <a:latin typeface="Times New Roman" panose="02020603050405020304" pitchFamily="18" charset="0"/>
              </a:rPr>
              <a:t>атмосферада </a:t>
            </a:r>
            <a:r>
              <a:rPr lang="kk-KZ" sz="800" i="1" dirty="0">
                <a:latin typeface="Times New Roman" panose="02020603050405020304" pitchFamily="18" charset="0"/>
              </a:rPr>
              <a:t>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16212</TotalTime>
  <Words>554</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6097</cp:revision>
  <cp:lastPrinted>2021-07-01T03:56:27Z</cp:lastPrinted>
  <dcterms:created xsi:type="dcterms:W3CDTF">2018-03-27T06:03:00Z</dcterms:created>
  <dcterms:modified xsi:type="dcterms:W3CDTF">2025-03-31T06:49:45Z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