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809697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01 сәуірге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көктайғақ. Оңтүстік-батыстан соғатын жел солтүстік-батысқа ауысады, күші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01 сәуір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309034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anose="02020603050405020304" pitchFamily="18" charset="0"/>
                          <a:cs typeface="Times New Roman" panose="02020603050405020304" pitchFamily="18" charset="0"/>
                        </a:rPr>
                        <a:t>0</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2117</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24109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4662</cp:revision>
  <cp:lastPrinted>2021-07-01T03:56:27Z</cp:lastPrinted>
  <dcterms:created xsi:type="dcterms:W3CDTF">2018-03-27T06:03:00Z</dcterms:created>
  <dcterms:modified xsi:type="dcterms:W3CDTF">2025-03-31T07:42:26Z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