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3431988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апреля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01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Ночью и утром туман. Ветер северо-восточный, восточный 3-8 м/с. Температура воздуха ночью 0-2 мороза, днем 9-11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апреля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0-2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80090"/>
              </p:ext>
            </p:extLst>
          </p:nvPr>
        </p:nvGraphicFramePr>
        <p:xfrm>
          <a:off x="5097016" y="4124687"/>
          <a:ext cx="4536504" cy="21296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0045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3.893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2.097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8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27092</TotalTime>
  <Words>649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4843</cp:revision>
  <cp:lastPrinted>2021-07-01T03:56:27Z</cp:lastPrinted>
  <dcterms:created xsi:type="dcterms:W3CDTF">2018-03-27T06:03:00Z</dcterms:created>
  <dcterms:modified xsi:type="dcterms:W3CDTF">2025-04-01T08:12:02Z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