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7289838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апреля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северо-восточный, восточный 3-8 м/с. Температура воздуха ночью 1-3,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974819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4341</TotalTime>
  <Words>552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622</cp:revision>
  <cp:lastPrinted>2021-07-01T03:56:27Z</cp:lastPrinted>
  <dcterms:created xsi:type="dcterms:W3CDTF">2024-09-22T07:48:17Z</dcterms:created>
  <dcterms:modified xsi:type="dcterms:W3CDTF">2025-04-01T08:16:53Z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