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62047131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200" dirty="0"/>
                        <a:t>01 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01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Ночью и утром туман, гололед. Ветер юго-западный 2-7 м/с. Температура воздуха ночью 1-3 мороза, днем 12-14 тепла. 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9-14, порывы 15-20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0-2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5720677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5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>
            <a:extLst>
              <a:ext uri="{FF2B5EF4-FFF2-40B4-BE49-F238E27FC236}">
                <a16:creationId xmlns:a16="http://schemas.microsoft.com/office/drawing/2014/main" id="{3F5E5FCD-F960-4218-96C6-F3AE900D3BFA}"/>
              </a:ext>
            </a:extLst>
          </p:cNvPr>
          <p:cNvSpPr txBox="1"/>
          <p:nvPr/>
        </p:nvSpPr>
        <p:spPr>
          <a:xfrm>
            <a:off x="5080003" y="2303314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повышенный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650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36</cp:revision>
  <dcterms:modified xsi:type="dcterms:W3CDTF">2025-04-01T08:07:33Z</dcterms:modified>
</cp:coreProperties>
</file>