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93" d="100"/>
          <a:sy n="93" d="100"/>
        </p:scale>
        <p:origin x="84" y="2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53860151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91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47567601"/>
              </p:ext>
            </p:extLst>
          </p:nvPr>
        </p:nvGraphicFramePr>
        <p:xfrm>
          <a:off x="5007188" y="4360595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1314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263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.825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01 апреля 2025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01 апреля 2025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02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Малооблачно,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Ночью и утром туман. Ветер юго-западный с переходом на юго-восточный 7-12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. Температура 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8-10,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днем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22-24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тепла.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апреля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02 апреля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03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</a:t>
            </a:r>
            <a:r>
              <a:rPr lang="ru-RU" sz="1100" smtClean="0">
                <a:solidFill>
                  <a:srgbClr val="000000"/>
                </a:solidFill>
                <a:latin typeface="Times New Roman" panose="02020603050405020304" pitchFamily="18" charset="0"/>
              </a:rPr>
              <a:t>, дождь.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9-14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13-15 тепла.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Н.А./Курмангабулова Н.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28152</TotalTime>
  <Words>600</Words>
  <Application>Microsoft Office PowerPoint</Application>
  <PresentationFormat>Лист A4 (210x297 мм)</PresentationFormat>
  <Paragraphs>87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3798</cp:revision>
  <cp:lastPrinted>2021-10-15T03:50:29Z</cp:lastPrinted>
  <dcterms:created xsi:type="dcterms:W3CDTF">2018-03-27T06:03:00Z</dcterms:created>
  <dcterms:modified xsi:type="dcterms:W3CDTF">2025-04-01T07:31:27Z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