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795245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Ночью и утром туман. Ветер 5-10 м/с. Температура воздуха ночью 0-2 мороза, днем 12-14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2-4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09080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22497</TotalTime>
  <Words>601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3560</cp:revision>
  <cp:lastPrinted>2021-07-01T03:56:27Z</cp:lastPrinted>
  <dcterms:created xsi:type="dcterms:W3CDTF">2018-03-27T06:03:00Z</dcterms:created>
  <dcterms:modified xsi:type="dcterms:W3CDTF">2025-04-01T07:21:25Z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