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02410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29106" y="23638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осадки (дождь, снег), туман, гололед. Ветер северо-западный 3-8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 мороза-1° тепла,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80575" y="21753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0019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173880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23321</TotalTime>
  <Words>704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3624</cp:revision>
  <cp:lastPrinted>2021-10-18T15:52:53Z</cp:lastPrinted>
  <dcterms:created xsi:type="dcterms:W3CDTF">2018-03-27T06:03:00Z</dcterms:created>
  <dcterms:modified xsi:type="dcterms:W3CDTF">2025-04-01T08:28:10Z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