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66" d="100"/>
          <a:sy n="166" d="100"/>
        </p:scale>
        <p:origin x="-38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78729219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№91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апреля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апреля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апреля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3501655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0.018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854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0.171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0.173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0.04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0.125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0.057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06162"/>
            <a:ext cx="4759889" cy="212365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облачность, днем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дождь. Ветер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юго-западный с переходом на северо-восточный 9-14 м/с. Температура воздуха ночью 7-9, днем 15-17 тепла.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апреля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03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юго-восточный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6-8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 Хисуков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29751</TotalTime>
  <Words>595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5613</cp:revision>
  <cp:lastPrinted>2021-07-01T03:56:27Z</cp:lastPrinted>
  <dcterms:created xsi:type="dcterms:W3CDTF">2018-03-27T06:03:00Z</dcterms:created>
  <dcterms:modified xsi:type="dcterms:W3CDTF">2025-04-01T07:02:02Z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