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831002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53200" y="366796"/>
            <a:ext cx="44188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до 20 ч. 02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Ночью и утром туман. Ветер западный 5-10 м/с. Температура воздуха 0-2 мороза, днем 9-11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облачность, без осадков. Ветер южный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1-3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09286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42327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6423</cp:revision>
  <cp:lastPrinted>2021-11-30T05:55:24Z</cp:lastPrinted>
  <dcterms:created xsi:type="dcterms:W3CDTF">2018-03-27T06:03:00Z</dcterms:created>
  <dcterms:modified xsi:type="dcterms:W3CDTF">2025-04-01T06:34:02Z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