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57252461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апреля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апреля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Ночью и утром туман. Ветер северо-восточный,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6885797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26101</TotalTime>
  <Words>597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4718</cp:revision>
  <cp:lastPrinted>2021-07-01T03:56:27Z</cp:lastPrinted>
  <dcterms:created xsi:type="dcterms:W3CDTF">2018-03-27T06:03:00Z</dcterms:created>
  <dcterms:modified xsi:type="dcterms:W3CDTF">2025-04-01T08:15:19Z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