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FB86B8-EEC0-43CF-9A0B-0CC565815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12046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D2B-2901-4ADB-A2A1-7D09DC7C12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CFDB-171B-4918-94E7-2DFF6F6EE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DD7B-F60B-4FC4-83E5-49EC003A4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53E8-6E7B-44BC-9E2B-1436AB19B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F030-7BD3-42B6-935B-EEE362F96C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439F6-D127-4420-A687-9C6701F2F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E463-D11E-4CF2-A9DE-6A7AC846BA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73F5-4156-4389-B243-68C5B568B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69E2-D580-4C9A-9BD8-046BE629D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AA33-15C0-4630-B86F-ECFBF7863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9F2F-2BD6-4F10-94EB-3320F16E4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574EFC-064D-42A0-9DDB-983C18BD3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91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01 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апреля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02188" y="115888"/>
            <a:ext cx="4976812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01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kk-KZ" sz="1100" dirty="0" smtClean="0">
                <a:solidFill>
                  <a:schemeClr val="tx1"/>
                </a:solidFill>
              </a:rPr>
              <a:t>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Ветер восточный </a:t>
            </a:r>
            <a:r>
              <a:rPr lang="kk-KZ" sz="1100" dirty="0" smtClean="0">
                <a:solidFill>
                  <a:schemeClr val="tx1"/>
                </a:solidFill>
              </a:rPr>
              <a:t>3</a:t>
            </a:r>
            <a:r>
              <a:rPr lang="ru-RU" sz="1100" dirty="0" smtClean="0">
                <a:solidFill>
                  <a:schemeClr val="tx1"/>
                </a:solidFill>
              </a:rPr>
              <a:t>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4-6,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Ветер юго-восточный 3-8 м/с.</a:t>
            </a:r>
            <a:r>
              <a:rPr lang="ru-RU" sz="1100" dirty="0">
                <a:solidFill>
                  <a:schemeClr val="tx1"/>
                </a:solidFill>
              </a:rPr>
              <a:t>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5-7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422352"/>
              </p:ext>
            </p:extLst>
          </p:nvPr>
        </p:nvGraphicFramePr>
        <p:xfrm>
          <a:off x="4818063" y="4046538"/>
          <a:ext cx="4937125" cy="2117408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983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02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03 апреля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01 апреля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24323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5730</cp:revision>
  <cp:lastPrinted>2021-07-01T09:11:30Z</cp:lastPrinted>
  <dcterms:created xsi:type="dcterms:W3CDTF">2018-03-27T06:03:00Z</dcterms:created>
  <dcterms:modified xsi:type="dcterms:W3CDTF">2025-04-01T06:24:43Z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