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192567199"/>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91 </a:t>
                      </a:r>
                      <a:r>
                        <a:rPr dirty="0"/>
                        <a:t>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01 </a:t>
                      </a:r>
                      <a:r>
                        <a:rPr lang="kk-KZ" dirty="0"/>
                        <a:t>сәуір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74431" y="134938"/>
            <a:ext cx="4710749" cy="21852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02 с</a:t>
            </a:r>
            <a:r>
              <a:rPr lang="kk-KZ" altLang="ru-RU" sz="1200" b="1" dirty="0">
                <a:latin typeface="Times New Roman" pitchFamily="18" charset="0"/>
                <a:cs typeface="Times New Roman" pitchFamily="18" charset="0"/>
              </a:rPr>
              <a:t>әуірге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01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02 </a:t>
            </a:r>
            <a:r>
              <a:rPr lang="kk-KZ" altLang="ru-RU" sz="1200" b="1" dirty="0">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жауын-шашынсыз. Түнде солтүстік-батыстан</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жел соғады, күші 9-14 </a:t>
            </a:r>
            <a:r>
              <a:rPr lang="kk-KZ" sz="1200" dirty="0">
                <a:latin typeface="Times New Roman" pitchFamily="18" charset="0"/>
                <a:cs typeface="Times New Roman" pitchFamily="18" charset="0"/>
              </a:rPr>
              <a:t>м/с. Ауа температурасы түнде 0-2, күндіз 12-14 градус жылы.</a:t>
            </a:r>
          </a:p>
          <a:p>
            <a:pPr indent="182563" algn="just" hangingPunct="1">
              <a:defRPr/>
            </a:pPr>
            <a:endParaRPr lang="kk-KZ" sz="800"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03 с</a:t>
            </a:r>
            <a:r>
              <a:rPr lang="kk-KZ" altLang="ru-RU" sz="1200" b="1" dirty="0">
                <a:latin typeface="Times New Roman" pitchFamily="18" charset="0"/>
                <a:cs typeface="Times New Roman" pitchFamily="18" charset="0"/>
              </a:rPr>
              <a:t>әуірге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02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03 сәуір</a:t>
            </a:r>
            <a:r>
              <a:rPr lang="kk-KZ"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жауын-шашынсыз</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Он</a:t>
            </a:r>
            <a:r>
              <a:rPr lang="ru-RU" altLang="ru-RU" sz="1200" dirty="0" err="1">
                <a:latin typeface="Times New Roman" panose="02020603050405020304" pitchFamily="18" charset="0"/>
                <a:cs typeface="Times New Roman" panose="02020603050405020304" pitchFamily="18" charset="0"/>
              </a:rPr>
              <a:t>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9-14,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0-2 градус аяз.</a:t>
            </a:r>
          </a:p>
        </p:txBody>
      </p:sp>
      <p:graphicFrame>
        <p:nvGraphicFramePr>
          <p:cNvPr id="27" name="Table"/>
          <p:cNvGraphicFramePr/>
          <p:nvPr>
            <p:extLst>
              <p:ext uri="{D42A27DB-BD31-4B8C-83A1-F6EECF244321}">
                <p14:modId xmlns:p14="http://schemas.microsoft.com/office/powerpoint/2010/main" val="3799712750"/>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59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77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53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1065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78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78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1,3</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01 сәуір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89830" y="2394761"/>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lvl="0" algn="just"/>
            <a:r>
              <a:rPr lang="ru-RU" sz="1200" dirty="0">
                <a:solidFill>
                  <a:prstClr val="black"/>
                </a:solidFill>
                <a:latin typeface="Times New Roman" panose="02020603050405020304" pitchFamily="18" charset="0"/>
                <a:cs typeface="Times New Roman" panose="02020603050405020304" pitchFamily="18" charset="0"/>
              </a:rPr>
              <a:t>     02 </a:t>
            </a:r>
            <a:r>
              <a:rPr lang="ru-RU" sz="1200" dirty="0" err="1">
                <a:solidFill>
                  <a:prstClr val="black"/>
                </a:solidFill>
                <a:latin typeface="Times New Roman" panose="02020603050405020304" pitchFamily="18" charset="0"/>
                <a:cs typeface="Times New Roman" panose="02020603050405020304" pitchFamily="18" charset="0"/>
              </a:rPr>
              <a:t>сәуірде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жинаулына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a:t>    </a:t>
            </a:r>
            <a:r>
              <a:rPr lang="ru-RU" sz="1200" dirty="0" err="1">
                <a:latin typeface="Times New Roman" panose="02020603050405020304" pitchFamily="18" charset="0"/>
                <a:cs typeface="Times New Roman" panose="02020603050405020304" pitchFamily="18" charset="0"/>
              </a:rPr>
              <a:t>Жалпы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қала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бойынша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ауаның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деңгейінің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жоғары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күтілуде</a:t>
            </a:r>
            <a:r>
              <a:rPr lang="ru-RU" sz="1200" dirty="0">
                <a:latin typeface="Times New Roman" panose="02020603050405020304" pitchFamily="18" charset="0"/>
                <a:cs typeface="Times New Roman" panose="02020603050405020304" pitchFamily="18" charset="0"/>
              </a:rPr>
              <a:t>.</a:t>
            </a:r>
            <a:endParaRPr sz="1200" dirty="0">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29AA476B-2262-4C8E-9139-AFAF61F7B2F0}"/>
              </a:ext>
            </a:extLst>
          </p:cNvPr>
          <p:cNvSpPr txBox="1">
            <a:spLocks noChangeArrowheads="1"/>
          </p:cNvSpPr>
          <p:nvPr/>
        </p:nvSpPr>
        <p:spPr bwMode="hidden">
          <a:xfrm>
            <a:off x="5005388" y="3368675"/>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99049" y="6204284"/>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Туяк</a:t>
            </a:r>
            <a:r>
              <a:rPr sz="1200" dirty="0">
                <a:latin typeface="Times New Roman"/>
                <a:ea typeface="Times New Roman"/>
                <a:cs typeface="Times New Roman"/>
                <a:sym typeface="Times New Roman"/>
              </a:rPr>
              <a:t> С./</a:t>
            </a:r>
            <a:r>
              <a:rPr lang="ru-RU" sz="1200" dirty="0" err="1">
                <a:latin typeface="Times New Roman"/>
                <a:ea typeface="Times New Roman"/>
                <a:cs typeface="Times New Roman"/>
                <a:sym typeface="Times New Roman"/>
              </a:rPr>
              <a:t>Кеңшілік</a:t>
            </a:r>
            <a:r>
              <a:rPr lang="ru-RU" sz="1200">
                <a:latin typeface="Times New Roman"/>
                <a:ea typeface="Times New Roman"/>
                <a:cs typeface="Times New Roman"/>
                <a:sym typeface="Times New Roman"/>
              </a:rPr>
              <a:t> Ы.</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119</TotalTime>
  <Words>671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Corobor4</cp:lastModifiedBy>
  <cp:revision>39</cp:revision>
  <dcterms:modified xsi:type="dcterms:W3CDTF">2025-04-01T08:06:45Z</dcterms:modified>
</cp:coreProperties>
</file>