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38" y="117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01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01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694690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16</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11</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664</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37</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11</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21</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2,6</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02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01</a:t>
            </a:r>
            <a:r>
              <a:rPr lang="kk-KZ" sz="1100" b="1" dirty="0">
                <a:latin typeface="Times New Roman" pitchFamily="18" charset="0"/>
                <a:cs typeface="Times New Roman" pitchFamily="18" charset="0"/>
              </a:rPr>
              <a:t> 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және таңертең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түнде 2-7 м/с, күндіз 9-14, екпіні 15-20 м/с. Ауа температурасы түнде </a:t>
            </a:r>
            <a:r>
              <a:rPr lang="ru-RU" sz="1100" dirty="0" smtClean="0">
                <a:latin typeface="Times New Roman" pitchFamily="18" charset="0"/>
                <a:cs typeface="Times New Roman" pitchFamily="18" charset="0"/>
              </a:rPr>
              <a:t>0 </a:t>
            </a:r>
            <a:r>
              <a:rPr lang="ru-RU" sz="1100" dirty="0">
                <a:latin typeface="Times New Roman" pitchFamily="18" charset="0"/>
                <a:cs typeface="Times New Roman" pitchFamily="18" charset="0"/>
              </a:rPr>
              <a:t>градус шамасында</a:t>
            </a:r>
            <a:r>
              <a:rPr lang="kk-KZ" sz="1100" dirty="0">
                <a:latin typeface="Times New Roman" pitchFamily="18" charset="0"/>
                <a:cs typeface="Times New Roman" pitchFamily="18" charset="0"/>
              </a:rPr>
              <a:t>, күндіз </a:t>
            </a:r>
            <a:r>
              <a:rPr lang="kk-KZ" sz="1100" dirty="0" smtClean="0">
                <a:latin typeface="Times New Roman" pitchFamily="18" charset="0"/>
                <a:cs typeface="Times New Roman" pitchFamily="18" charset="0"/>
              </a:rPr>
              <a:t>13-15 градус </a:t>
            </a:r>
            <a:r>
              <a:rPr lang="kk-KZ" sz="1100" dirty="0">
                <a:latin typeface="Times New Roman" pitchFamily="18" charset="0"/>
                <a:cs typeface="Times New Roman" pitchFamily="18" charset="0"/>
              </a:rPr>
              <a:t>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03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02</a:t>
            </a:r>
            <a:r>
              <a:rPr lang="kk-KZ" sz="1100" b="1" dirty="0">
                <a:latin typeface="Times New Roman" pitchFamily="18" charset="0"/>
                <a:cs typeface="Times New Roman" pitchFamily="18" charset="0"/>
              </a:rPr>
              <a:t> 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03</a:t>
            </a:r>
            <a:r>
              <a:rPr lang="kk-KZ" sz="1100" b="1" dirty="0">
                <a:latin typeface="Times New Roman" pitchFamily="18" charset="0"/>
                <a:cs typeface="Times New Roman" pitchFamily="18" charset="0"/>
              </a:rPr>
              <a:t>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a:t>
            </a:r>
            <a:r>
              <a:rPr lang="kk-KZ" sz="1100" dirty="0" smtClean="0">
                <a:latin typeface="Times New Roman" pitchFamily="18" charset="0"/>
                <a:cs typeface="Times New Roman" pitchFamily="18" charset="0"/>
              </a:rPr>
              <a:t>15-20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4-6 градус </a:t>
            </a:r>
            <a:r>
              <a:rPr lang="kk-KZ" sz="1100" dirty="0">
                <a:latin typeface="Times New Roman" pitchFamily="18" charset="0"/>
                <a:cs typeface="Times New Roman" pitchFamily="18" charset="0"/>
              </a:rPr>
              <a:t>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altLang="ru-RU" sz="1100" dirty="0">
                <a:solidFill>
                  <a:schemeClr val="tx1"/>
                </a:solidFill>
                <a:latin typeface="Times New Roman" pitchFamily="18" charset="0"/>
                <a:cs typeface="Times New Roman" pitchFamily="18" charset="0"/>
              </a:rPr>
              <a:t>02 </a:t>
            </a:r>
            <a:r>
              <a:rPr lang="kk-KZ" sz="1100" dirty="0">
                <a:solidFill>
                  <a:schemeClr val="tx1"/>
                </a:solidFill>
                <a:latin typeface="Times New Roman" pitchFamily="18" charset="0"/>
                <a:cs typeface="Times New Roman" pitchFamily="18" charset="0"/>
              </a:rPr>
              <a:t>сәуірге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altLang="ru-RU" sz="1100" dirty="0">
                <a:solidFill>
                  <a:schemeClr val="tx1"/>
                </a:solidFill>
                <a:latin typeface="Times New Roman" pitchFamily="18" charset="0"/>
                <a:cs typeface="Times New Roman" pitchFamily="18" charset="0"/>
              </a:rPr>
              <a:t>02 </a:t>
            </a:r>
            <a:r>
              <a:rPr lang="kk-KZ" sz="1100" dirty="0">
                <a:solidFill>
                  <a:schemeClr val="tx1"/>
                </a:solidFill>
                <a:latin typeface="Times New Roman" pitchFamily="18" charset="0"/>
                <a:cs typeface="Times New Roman" pitchFamily="18" charset="0"/>
              </a:rPr>
              <a:t>сәуірге </a:t>
            </a:r>
            <a:r>
              <a:rPr lang="ru-RU" sz="1100" dirty="0" err="1">
                <a:solidFill>
                  <a:schemeClr val="tx1"/>
                </a:solidFill>
                <a:latin typeface="Times New Roman" panose="02020603050405020304" pitchFamily="18" charset="0"/>
                <a:cs typeface="Times New Roman" panose="02020603050405020304" pitchFamily="18" charset="0"/>
              </a:rPr>
              <a:t>қараған түні 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/Т.Марьина</a:t>
            </a: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16221</TotalTime>
  <Words>564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6101</cp:revision>
  <cp:lastPrinted>2021-07-01T03:56:27Z</cp:lastPrinted>
  <dcterms:created xsi:type="dcterms:W3CDTF">2018-03-27T06:03:00Z</dcterms:created>
  <dcterms:modified xsi:type="dcterms:W3CDTF">2025-04-01T07:23:13Z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