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900"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15339355"/>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01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057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02 сәуірге 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сәуір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Түнде және таңертең тұман. Солтүстік-шығыстан, шығыстан жел соғады, күші 3-8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0-2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9-11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03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02 сәуір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03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a:t>
            </a:r>
            <a:r>
              <a:rPr lang="kk-KZ" altLang="ru-RU" sz="1200">
                <a:latin typeface="Times New Roman" panose="02020603050405020304" pitchFamily="18" charset="0"/>
                <a:cs typeface="Times New Roman" panose="02020603050405020304" pitchFamily="18" charset="0"/>
              </a:rPr>
              <a:t>жел </a:t>
            </a:r>
            <a:r>
              <a:rPr lang="kk-KZ" altLang="ru-RU" sz="1200" smtClean="0">
                <a:latin typeface="Times New Roman" panose="02020603050405020304" pitchFamily="18" charset="0"/>
                <a:cs typeface="Times New Roman" panose="02020603050405020304" pitchFamily="18" charset="0"/>
              </a:rPr>
              <a:t>соғады</a:t>
            </a:r>
            <a:r>
              <a:rPr lang="kk-KZ" alt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0-2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01030596"/>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dirty="0"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dirty="0"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dirty="0"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24109</TotalTime>
  <Words>571</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4665</cp:revision>
  <cp:lastPrinted>2021-07-01T03:56:27Z</cp:lastPrinted>
  <dcterms:created xsi:type="dcterms:W3CDTF">2018-03-27T06:03:00Z</dcterms:created>
  <dcterms:modified xsi:type="dcterms:W3CDTF">2025-04-01T08:20:00Z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