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41719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сәуірде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a:solidFill>
                  <a:srgbClr val="000000"/>
                </a:solidFill>
                <a:latin typeface="Times New Roman" pitchFamily="18" charset="0"/>
                <a:cs typeface="Times New Roman" pitchFamily="18" charset="0"/>
              </a:rPr>
              <a:t>01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02 </a:t>
            </a:r>
            <a:r>
              <a:rPr lang="ru-RU" altLang="ru-RU" sz="1200" b="1" dirty="0" err="1" smtClean="0">
                <a:solidFill>
                  <a:srgbClr val="000000"/>
                </a:solidFill>
                <a:latin typeface="Times New Roman" pitchFamily="18" charset="0"/>
                <a:cs typeface="Times New Roman" pitchFamily="18" charset="0"/>
              </a:rPr>
              <a:t>сәуір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Оңтүстік-шығыстан, оңтүстіктен жел соғады, күші 7-12, күндіз екпіні 15-18 м/с. Ауа температурасы түнде 6-8, күндіз 20-22 градус жылы болады. </a:t>
            </a:r>
            <a:endParaRPr lang="kk-KZ" sz="1200" dirty="0" smtClean="0">
              <a:latin typeface="Times New Roman" panose="02020603050405020304" pitchFamily="18" charset="0"/>
              <a:cs typeface="Times New Roman" panose="02020603050405020304" pitchFamily="18" charset="0"/>
            </a:endParaRPr>
          </a:p>
          <a:p>
            <a:pPr algn="ctr"/>
            <a:r>
              <a:rPr lang="kk-KZ" altLang="ru-RU" sz="1200" b="1" smtClean="0">
                <a:solidFill>
                  <a:srgbClr val="000000"/>
                </a:solidFill>
                <a:latin typeface="Times New Roman" pitchFamily="18" charset="0"/>
                <a:cs typeface="Times New Roman" pitchFamily="18" charset="0"/>
              </a:rPr>
              <a:t>03 </a:t>
            </a:r>
            <a:r>
              <a:rPr lang="kk-KZ" altLang="ru-RU" sz="1200" b="1" smtClean="0">
                <a:solidFill>
                  <a:srgbClr val="000000"/>
                </a:solidFill>
                <a:latin typeface="Times New Roman" pitchFamily="18" charset="0"/>
                <a:cs typeface="Times New Roman" pitchFamily="18" charset="0"/>
              </a:rPr>
              <a:t>сәуір </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a:t>
            </a:r>
            <a:r>
              <a:rPr lang="ru-RU" sz="1200" b="1" dirty="0">
                <a:solidFill>
                  <a:srgbClr val="000000"/>
                </a:solidFill>
                <a:latin typeface="Times New Roman" pitchFamily="18" charset="0"/>
                <a:cs typeface="Times New Roman" pitchFamily="18" charset="0"/>
              </a:rPr>
              <a:t>2</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сәуір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03 сәуір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 жаңбыр жауады. Оңтүстіктен, 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604683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2293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0.459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0.155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 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7756" y="2061536"/>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a:t>
            </a:r>
            <a:r>
              <a:rPr lang="kk-KZ" sz="1200" dirty="0">
                <a:solidFill>
                  <a:schemeClr val="tx1"/>
                </a:solidFill>
                <a:latin typeface="Times New Roman" panose="02020603050405020304" pitchFamily="18" charset="0"/>
                <a:cs typeface="Times New Roman" panose="02020603050405020304" pitchFamily="18" charset="0"/>
              </a:rPr>
              <a:t>2</a:t>
            </a:r>
            <a:r>
              <a:rPr lang="kk-KZ" sz="1200" dirty="0" smtClean="0">
                <a:solidFill>
                  <a:schemeClr val="tx1"/>
                </a:solidFill>
                <a:latin typeface="Times New Roman" panose="02020603050405020304" pitchFamily="18" charset="0"/>
                <a:cs typeface="Times New Roman" panose="02020603050405020304" pitchFamily="18" charset="0"/>
              </a:rPr>
              <a:t> сәуір, 03 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Аманжолқызы А./Сұлтанова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24255</TotalTime>
  <Words>521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5476</cp:revision>
  <cp:lastPrinted>2021-07-01T07:38:07Z</cp:lastPrinted>
  <dcterms:created xsi:type="dcterms:W3CDTF">2018-03-27T06:03:00Z</dcterms:created>
  <dcterms:modified xsi:type="dcterms:W3CDTF">2025-04-01T09:26:49Z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