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76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55488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02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01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жауын-шашын (жаңбыр, қар), тұман, көктайғақ.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 аяз-1°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 Ауа температурасы 0-2°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800822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21469</TotalTime>
  <Words>657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3560</cp:revision>
  <cp:lastPrinted>2021-07-01T03:56:27Z</cp:lastPrinted>
  <dcterms:created xsi:type="dcterms:W3CDTF">2018-03-27T06:03:00Z</dcterms:created>
  <dcterms:modified xsi:type="dcterms:W3CDTF">2025-04-01T08:34:22Z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