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837" autoAdjust="0"/>
  </p:normalViewPr>
  <p:slideViewPr>
    <p:cSldViewPr showGuides="1">
      <p:cViewPr>
        <p:scale>
          <a:sx n="100" d="100"/>
          <a:sy n="100" d="100"/>
        </p:scale>
        <p:origin x="2538" y="-16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90083523"/>
              </p:ext>
            </p:extLst>
          </p:nvPr>
        </p:nvGraphicFramePr>
        <p:xfrm>
          <a:off x="307525" y="263691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№91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01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100575"/>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сәуірге</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smtClean="0">
                <a:latin typeface="Times New Roman" panose="02020603050405020304" pitchFamily="18" charset="0"/>
                <a:cs typeface="Times New Roman" panose="02020603050405020304" pitchFamily="18" charset="0"/>
              </a:rPr>
              <a:t>. 01 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smtClean="0">
                <a:latin typeface="Times New Roman" panose="02020603050405020304" pitchFamily="18" charset="0"/>
                <a:cs typeface="Times New Roman" panose="02020603050405020304" pitchFamily="18" charset="0"/>
              </a:rPr>
              <a:t>Түнде және таңертең тұман. Солтүстік-шығыстан, шығыстан жел соғады, </a:t>
            </a:r>
            <a:r>
              <a:rPr lang="kk-KZ" altLang="ru-RU" sz="1200" dirty="0" smtClean="0">
                <a:latin typeface="Times New Roman" panose="02020603050405020304" pitchFamily="18" charset="0"/>
                <a:cs typeface="Times New Roman" panose="02020603050405020304" pitchFamily="18" charset="0"/>
              </a:rPr>
              <a:t>күші </a:t>
            </a:r>
            <a:r>
              <a:rPr lang="kk-KZ" altLang="ru-RU" sz="1200" dirty="0" smtClean="0">
                <a:latin typeface="Times New Roman" panose="02020603050405020304" pitchFamily="18" charset="0"/>
                <a:cs typeface="Times New Roman" panose="02020603050405020304" pitchFamily="18" charset="0"/>
              </a:rPr>
              <a:t>5-10 </a:t>
            </a:r>
            <a:r>
              <a:rPr lang="kk-KZ" altLang="ru-RU" sz="1200" dirty="0" smtClean="0">
                <a:latin typeface="Times New Roman" panose="02020603050405020304" pitchFamily="18" charset="0"/>
                <a:cs typeface="Times New Roman" panose="02020603050405020304" pitchFamily="18" charset="0"/>
              </a:rPr>
              <a:t>м/с.</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12-14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a:p>
            <a:pPr algn="ctr"/>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03 </a:t>
            </a:r>
            <a:r>
              <a:rPr lang="ru-RU" altLang="ru-RU" sz="1150" b="1" dirty="0" err="1" smtClean="0">
                <a:latin typeface="Times New Roman" panose="02020603050405020304" pitchFamily="18" charset="0"/>
                <a:cs typeface="Times New Roman" panose="02020603050405020304" pitchFamily="18" charset="0"/>
              </a:rPr>
              <a:t>сәуірге</a:t>
            </a:r>
            <a:r>
              <a:rPr lang="ru-RU" altLang="ru-RU" sz="1150" b="1" dirty="0" smtClean="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02 </a:t>
            </a:r>
            <a:r>
              <a:rPr lang="ru-RU" sz="1150" b="1" dirty="0" err="1">
                <a:latin typeface="Times New Roman" panose="02020603050405020304" pitchFamily="18" charset="0"/>
                <a:cs typeface="Times New Roman" panose="02020603050405020304" pitchFamily="18" charset="0"/>
              </a:rPr>
              <a:t>сәуір</a:t>
            </a:r>
            <a:r>
              <a:rPr lang="kk-KZ" sz="1150" b="1" dirty="0" smtClean="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03 </a:t>
            </a:r>
            <a:r>
              <a:rPr lang="ru-RU" sz="1150" b="1" dirty="0" err="1" smtClean="0">
                <a:latin typeface="Times New Roman" panose="02020603050405020304" pitchFamily="18" charset="0"/>
                <a:cs typeface="Times New Roman" panose="02020603050405020304" pitchFamily="18" charset="0"/>
              </a:rPr>
              <a:t>сәуір</a:t>
            </a:r>
            <a:r>
              <a:rPr lang="ru-RU" sz="1150" b="1" dirty="0" smtClean="0">
                <a:latin typeface="Times New Roman" panose="02020603050405020304" pitchFamily="18" charset="0"/>
                <a:cs typeface="Times New Roman" panose="02020603050405020304" pitchFamily="18" charset="0"/>
              </a:rPr>
              <a:t>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smtClean="0">
                <a:latin typeface="Times New Roman" panose="02020603050405020304" pitchFamily="18" charset="0"/>
                <a:cs typeface="Times New Roman" panose="02020603050405020304" pitchFamily="18" charset="0"/>
              </a:rPr>
              <a:t>Оңтүстік-шығыстан жел соғады,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a:t>
            </a:r>
            <a:r>
              <a:rPr lang="ru-RU" sz="1200" dirty="0">
                <a:latin typeface="Times New Roman" panose="02020603050405020304" pitchFamily="18" charset="0"/>
                <a:cs typeface="Times New Roman" panose="02020603050405020304" pitchFamily="18" charset="0"/>
              </a:rPr>
              <a:t>.</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 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сәуірге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a:t>
            </a:r>
            <a:r>
              <a:rPr lang="kk-KZ" altLang="en-US" sz="1200" b="1">
                <a:solidFill>
                  <a:schemeClr val="tx1"/>
                </a:solidFill>
                <a:latin typeface="Times New Roman" pitchFamily="18" charset="0"/>
                <a:cs typeface="Times New Roman" pitchFamily="18" charset="0"/>
                <a:sym typeface="+mn-ea"/>
              </a:rPr>
              <a:t> </a:t>
            </a:r>
            <a:r>
              <a:rPr lang="kk-KZ" altLang="en-US" sz="1200" b="1" smtClean="0">
                <a:solidFill>
                  <a:schemeClr val="tx1"/>
                </a:solidFill>
                <a:latin typeface="Times New Roman" pitchFamily="18" charset="0"/>
                <a:cs typeface="Times New Roman" pitchFamily="18" charset="0"/>
                <a:sym typeface="+mn-ea"/>
              </a:rPr>
              <a:t>сейілуіне </a:t>
            </a:r>
            <a:r>
              <a:rPr lang="kk-KZ" altLang="en-US" sz="120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a:t>
            </a:r>
            <a:r>
              <a:rPr lang="kk-KZ" altLang="en-US" sz="1200"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633932741"/>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925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0.378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31333" y="1760151"/>
            <a:ext cx="184731" cy="369332"/>
          </a:xfrm>
          <a:prstGeom prst="rect">
            <a:avLst/>
          </a:prstGeom>
        </p:spPr>
        <p:txBody>
          <a:bodyPr wrap="non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a:latin typeface="Times New Roman" panose="02020603050405020304" pitchFamily="18" charset="0"/>
                <a:cs typeface="Times New Roman" panose="02020603050405020304" pitchFamily="18" charset="0"/>
              </a:rPr>
              <a:t>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25876</TotalTime>
  <Words>553</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4688</cp:revision>
  <cp:lastPrinted>2021-07-01T07:38:07Z</cp:lastPrinted>
  <dcterms:created xsi:type="dcterms:W3CDTF">2018-03-27T06:03:00Z</dcterms:created>
  <dcterms:modified xsi:type="dcterms:W3CDTF">2025-04-01T08:22:11Z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