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645243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сәуір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9342677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Оңтүстік-шығыстан оңтүстік-батысқа ауысып жел </a:t>
            </a:r>
            <a:r>
              <a:rPr lang="kk-KZ" sz="1200" kern="1400" dirty="0">
                <a:latin typeface="Times New Roman"/>
                <a:ea typeface="Times New Roman"/>
              </a:rPr>
              <a:t>соғады, күші 9-14, </a:t>
            </a:r>
            <a:r>
              <a:rPr lang="kk-KZ" sz="1200" kern="1400" dirty="0" smtClean="0">
                <a:latin typeface="Times New Roman"/>
                <a:ea typeface="Times New Roman"/>
              </a:rPr>
              <a:t>түнде екпіні </a:t>
            </a:r>
            <a:r>
              <a:rPr lang="kk-KZ" sz="1200" kern="1400" dirty="0">
                <a:latin typeface="Times New Roman"/>
                <a:ea typeface="Times New Roman"/>
              </a:rPr>
              <a:t>15-18 м/с. Ауа температурасы түнде </a:t>
            </a:r>
            <a:r>
              <a:rPr lang="kk-KZ" sz="1200" kern="1400" dirty="0" smtClean="0">
                <a:latin typeface="Times New Roman"/>
                <a:ea typeface="Times New Roman"/>
              </a:rPr>
              <a:t>9</a:t>
            </a:r>
            <a:r>
              <a:rPr lang="kk-KZ" sz="1200" kern="1400" dirty="0" smtClean="0">
                <a:latin typeface="Times New Roman"/>
                <a:ea typeface="Times New Roman"/>
              </a:rPr>
              <a:t>-11, </a:t>
            </a:r>
            <a:r>
              <a:rPr lang="kk-KZ" sz="1200" kern="1400" dirty="0">
                <a:latin typeface="Times New Roman"/>
                <a:ea typeface="Times New Roman"/>
              </a:rPr>
              <a:t>күндіз </a:t>
            </a:r>
            <a:r>
              <a:rPr lang="kk-KZ" sz="1200" kern="1400" dirty="0" smtClean="0">
                <a:latin typeface="Times New Roman"/>
                <a:ea typeface="Times New Roman"/>
              </a:rPr>
              <a:t>17-19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3-8</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10-12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26325</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4441</cp:revision>
  <cp:lastPrinted>2023-02-06T06:57:51Z</cp:lastPrinted>
  <dcterms:created xsi:type="dcterms:W3CDTF">2018-03-27T06:03:00Z</dcterms:created>
  <dcterms:modified xsi:type="dcterms:W3CDTF">2025-04-01T07:48:52Z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