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42960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5402977"/>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80"/>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01 сәуір с. 20-ден 02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Түнде және таңертең тұман. </a:t>
            </a:r>
            <a:r>
              <a:rPr lang="kk-KZ" sz="110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аяз, күндіз 9-11 жылы. </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сәуір </a:t>
            </a:r>
            <a:r>
              <a:rPr lang="ru-RU" sz="1100" b="1" dirty="0">
                <a:latin typeface="Times New Roman" panose="02020603050405020304" pitchFamily="18" charset="0"/>
                <a:cs typeface="Times New Roman" panose="02020603050405020304" pitchFamily="18" charset="0"/>
              </a:rPr>
              <a:t>с. 20-ден 03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03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39309</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6166</cp:revision>
  <cp:lastPrinted>2023-01-16T10:13:34Z</cp:lastPrinted>
  <dcterms:created xsi:type="dcterms:W3CDTF">2018-03-27T06:03:00Z</dcterms:created>
  <dcterms:modified xsi:type="dcterms:W3CDTF">2025-04-01T06:33:56Z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