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7157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596455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9</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0.018</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854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0.171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35</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0.173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16</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0.04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0.125</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11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rial" pitchFamily="34" charset="0"/>
                          <a:cs typeface="Arial" pitchFamily="34" charset="0"/>
                        </a:rPr>
                        <a:t>0.057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1 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a:t>
            </a:r>
            <a:r>
              <a:rPr lang="ru-RU" sz="1100" dirty="0" smtClean="0">
                <a:latin typeface="Times New Roman" pitchFamily="18" charset="0"/>
                <a:cs typeface="Times New Roman" pitchFamily="18" charset="0"/>
              </a:rPr>
              <a:t>-17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30763</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6079</cp:revision>
  <cp:lastPrinted>2021-07-01T03:56:27Z</cp:lastPrinted>
  <dcterms:created xsi:type="dcterms:W3CDTF">2018-03-27T06:03:00Z</dcterms:created>
  <dcterms:modified xsi:type="dcterms:W3CDTF">2025-04-01T07:01:51Z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