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7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6406607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2897" y="3645024"/>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39047"/>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03 </a:t>
            </a:r>
            <a:r>
              <a:rPr lang="ru-RU" altLang="ru-RU" sz="1200" b="1" dirty="0" err="1" smtClean="0">
                <a:latin typeface="Times New Roman" panose="02020603050405020304" pitchFamily="18" charset="0"/>
                <a:cs typeface="Times New Roman" panose="02020603050405020304" pitchFamily="18" charset="0"/>
              </a:rPr>
              <a:t>сәуірге</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02 сәуір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03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оңтүстіктен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3-8 </a:t>
            </a:r>
            <a:r>
              <a:rPr lang="ru-RU" sz="1200" dirty="0" smtClean="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9-11</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1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03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ru-RU" sz="1200" b="1" dirty="0" err="1" smtClean="0">
                <a:latin typeface="Times New Roman" panose="02020603050405020304" pitchFamily="18" charset="0"/>
                <a:cs typeface="Times New Roman" panose="02020603050405020304" pitchFamily="18" charset="0"/>
              </a:rPr>
              <a:t>сәуір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 </a:t>
            </a:r>
          </a:p>
        </p:txBody>
      </p:sp>
      <p:sp>
        <p:nvSpPr>
          <p:cNvPr id="15" name="TextBox 13"/>
          <p:cNvSpPr txBox="1"/>
          <p:nvPr/>
        </p:nvSpPr>
        <p:spPr>
          <a:xfrm>
            <a:off x="5011307" y="2362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3995" y="328078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53363071"/>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0,890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-Абай </a:t>
            </a:r>
            <a:r>
              <a:rPr lang="ru-RU" altLang="ru-RU" sz="1200" dirty="0" err="1" smtClean="0">
                <a:solidFill>
                  <a:srgbClr val="000000"/>
                </a:solidFill>
                <a:latin typeface="Times New Roman" panose="02020603050405020304" pitchFamily="18" charset="0"/>
                <a:cs typeface="Times New Roman" panose="02020603050405020304" pitchFamily="18" charset="0"/>
              </a:rPr>
              <a:t>даңғылы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«А»</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a:solidFill>
                  <a:srgbClr val="000000"/>
                </a:solidFill>
                <a:latin typeface="Times New Roman" panose="02020603050405020304" pitchFamily="18" charset="0"/>
                <a:cs typeface="Times New Roman" panose="02020603050405020304" pitchFamily="18" charset="0"/>
              </a:rPr>
              <a:t>/ Эрнст Л.В.</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18868</TotalTime>
  <Words>571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3347</cp:revision>
  <cp:lastPrinted>2021-07-01T03:56:27Z</cp:lastPrinted>
  <dcterms:created xsi:type="dcterms:W3CDTF">2018-03-27T06:03:00Z</dcterms:created>
  <dcterms:modified xsi:type="dcterms:W3CDTF">2025-04-02T08:12:00Z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