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5079946"/>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03 сәуірге 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оңтүстік-батысқа ауысады, күші 7-12, күндіз екпіні 15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шамамен</a:t>
            </a:r>
            <a:r>
              <a:rPr lang="ru-RU" sz="1200" dirty="0">
                <a:latin typeface="Times New Roman" panose="02020603050405020304" pitchFamily="18" charset="0"/>
                <a:cs typeface="Times New Roman" panose="02020603050405020304" pitchFamily="18" charset="0"/>
              </a:rPr>
              <a:t> 0 градус,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04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03 сәуір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04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58878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100" dirty="0">
                        <a:solidFill>
                          <a:srgbClr val="FF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100" dirty="0">
                        <a:solidFill>
                          <a:srgbClr val="FF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100" dirty="0">
                        <a:solidFill>
                          <a:srgbClr val="FF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100" dirty="0">
                        <a:solidFill>
                          <a:srgbClr val="FF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24111</TotalTime>
  <Words>566</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4665</cp:revision>
  <cp:lastPrinted>2021-07-01T03:56:27Z</cp:lastPrinted>
  <dcterms:created xsi:type="dcterms:W3CDTF">2018-03-27T06:03:00Z</dcterms:created>
  <dcterms:modified xsi:type="dcterms:W3CDTF">2025-04-02T07:01:05Z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