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194501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02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соғатын жел оңтүстік-батысқа ауысады, күші 5-10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04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ru-RU" sz="1150" b="1" dirty="0" err="1">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2-4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393274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25876</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4690</cp:revision>
  <cp:lastPrinted>2021-07-01T07:38:07Z</cp:lastPrinted>
  <dcterms:created xsi:type="dcterms:W3CDTF">2018-03-27T06:03:00Z</dcterms:created>
  <dcterms:modified xsi:type="dcterms:W3CDTF">2025-04-02T08:00:18Z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