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202" autoAdjust="0"/>
  </p:normalViewPr>
  <p:slideViewPr>
    <p:cSldViewPr>
      <p:cViewPr>
        <p:scale>
          <a:sx n="117" d="100"/>
          <a:sy n="117" d="100"/>
        </p:scale>
        <p:origin x="-19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9774379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342677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0,704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0,93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02</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таңертең және күндіз жаңбыр. </a:t>
            </a:r>
            <a:r>
              <a:rPr lang="kk-KZ" sz="1200" kern="1400" dirty="0" smtClean="0">
                <a:latin typeface="Times New Roman"/>
                <a:ea typeface="Times New Roman"/>
              </a:rPr>
              <a:t>Оңтүстік-шығыстан </a:t>
            </a:r>
            <a:r>
              <a:rPr lang="kk-KZ" sz="1200" kern="1400" dirty="0" smtClean="0">
                <a:latin typeface="Times New Roman"/>
                <a:ea typeface="Times New Roman"/>
              </a:rPr>
              <a:t>солтүстік-шығысқа </a:t>
            </a:r>
            <a:r>
              <a:rPr lang="kk-KZ" sz="1200" kern="1400" dirty="0" smtClean="0">
                <a:latin typeface="Times New Roman"/>
                <a:ea typeface="Times New Roman"/>
              </a:rPr>
              <a:t>ауысып 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12-14,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03</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дождь.</a:t>
            </a:r>
            <a:r>
              <a:rPr lang="kk-KZ" sz="1200" kern="1400" dirty="0" smtClean="0">
                <a:solidFill>
                  <a:prstClr val="black"/>
                </a:solidFill>
                <a:latin typeface="Times New Roman"/>
                <a:ea typeface="Times New Roman"/>
              </a:rPr>
              <a:t> 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smtClean="0">
                <a:latin typeface="Times New Roman"/>
                <a:ea typeface="Times New Roman"/>
              </a:rPr>
              <a:t>8-10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26327</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4444</cp:revision>
  <cp:lastPrinted>2023-02-06T06:57:51Z</cp:lastPrinted>
  <dcterms:created xsi:type="dcterms:W3CDTF">2018-03-27T06:03:00Z</dcterms:created>
  <dcterms:modified xsi:type="dcterms:W3CDTF">2025-04-02T07:27:02Z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