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43269900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92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02 </a:t>
                      </a:r>
                      <a:r>
                        <a:rPr lang="kk-KZ" dirty="0"/>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4431" y="134938"/>
            <a:ext cx="4710749" cy="2246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03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02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03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Оңтүстік-батыстан</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жел соғады, күші 9-14, күндіз екпіні 15-20 </a:t>
            </a:r>
            <a:r>
              <a:rPr lang="kk-KZ" sz="1200" dirty="0">
                <a:latin typeface="Times New Roman" pitchFamily="18" charset="0"/>
                <a:cs typeface="Times New Roman" pitchFamily="18" charset="0"/>
              </a:rPr>
              <a:t>м/с. Ауа температурасы түнде 0-2, күндіз 15-17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04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03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04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Он</a:t>
            </a:r>
            <a:r>
              <a:rPr lang="ru-RU" altLang="ru-RU" sz="1200" dirty="0" err="1">
                <a:latin typeface="Times New Roman" panose="02020603050405020304" pitchFamily="18" charset="0"/>
                <a:cs typeface="Times New Roman" panose="02020603050405020304" pitchFamily="18" charset="0"/>
              </a:rPr>
              <a:t>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4-6 градус жылы күтіледі.</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02 сәуір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9830" y="2394761"/>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lvl="0" indent="180975"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төмен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endParaRPr sz="1200"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29AA476B-2262-4C8E-9139-AFAF61F7B2F0}"/>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15" name="Table">
            <a:extLst>
              <a:ext uri="{FF2B5EF4-FFF2-40B4-BE49-F238E27FC236}">
                <a16:creationId xmlns:a16="http://schemas.microsoft.com/office/drawing/2014/main" id="{F7713AED-E612-432D-B74E-A277B568B9ED}"/>
              </a:ext>
            </a:extLst>
          </p:cNvPr>
          <p:cNvGraphicFramePr/>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180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2684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99049" y="6204284"/>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a:t>
            </a:r>
            <a:r>
              <a:rPr lang="ru-RU" sz="1200" dirty="0" err="1">
                <a:latin typeface="Times New Roman"/>
                <a:ea typeface="Times New Roman"/>
                <a:cs typeface="Times New Roman"/>
                <a:sym typeface="Times New Roman"/>
              </a:rPr>
              <a:t>Смагулова</a:t>
            </a:r>
            <a:r>
              <a:rPr lang="ru-RU" sz="1200" dirty="0">
                <a:latin typeface="Times New Roman"/>
                <a:ea typeface="Times New Roman"/>
                <a:cs typeface="Times New Roman"/>
                <a:sym typeface="Times New Roman"/>
              </a:rPr>
              <a:t> С.</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178</TotalTime>
  <Words>672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Corobor4</dc:creator>
  <cp:lastModifiedBy>Corobor4</cp:lastModifiedBy>
  <cp:revision>43</cp:revision>
  <dcterms:modified xsi:type="dcterms:W3CDTF">2025-04-02T09:35:52Z</dcterms:modified>
</cp:coreProperties>
</file>