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8829418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59</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904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30</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1,9</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03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02</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күндіз жаңбыр. Оңтүстік-батыстан жел соғады, күші 15-20, күндіз екпіні 23-28 м/с. Ауа температурасы түнде </a:t>
            </a:r>
            <a:r>
              <a:rPr lang="ru-RU" sz="1100" dirty="0">
                <a:latin typeface="Times New Roman" pitchFamily="18" charset="0"/>
                <a:cs typeface="Times New Roman" pitchFamily="18" charset="0"/>
              </a:rPr>
              <a:t>3-5</a:t>
            </a:r>
            <a:r>
              <a:rPr lang="kk-KZ" sz="1100" dirty="0">
                <a:latin typeface="Times New Roman" pitchFamily="18" charset="0"/>
                <a:cs typeface="Times New Roman" pitchFamily="18" charset="0"/>
              </a:rPr>
              <a:t>, күндіз                    14-16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03</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04</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жауын-шашын </a:t>
            </a:r>
            <a:r>
              <a:rPr lang="kk-KZ" sz="1100" dirty="0" smtClean="0">
                <a:latin typeface="Times New Roman" pitchFamily="18" charset="0"/>
                <a:cs typeface="Times New Roman" pitchFamily="18" charset="0"/>
              </a:rPr>
              <a:t>(көбінесе жаңбыр). Оңтүстік-батыстан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4-6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03</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 </a:t>
            </a:r>
            <a:r>
              <a:rPr lang="ru-RU" altLang="ru-RU" sz="1100" dirty="0">
                <a:solidFill>
                  <a:srgbClr val="000000"/>
                </a:solidFill>
                <a:latin typeface="Times New Roman" pitchFamily="18" charset="0"/>
                <a:cs typeface="Times New Roman" pitchFamily="18" charset="0"/>
              </a:rPr>
              <a:t>04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16225</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6108</cp:revision>
  <cp:lastPrinted>2021-07-01T03:56:27Z</cp:lastPrinted>
  <dcterms:created xsi:type="dcterms:W3CDTF">2018-03-27T06:03:00Z</dcterms:created>
  <dcterms:modified xsi:type="dcterms:W3CDTF">2025-04-02T07:47:21Z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