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56642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пыльная буря.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7-12, порывы 15-20, днем временами 23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7-12,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09469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19849</TotalTime>
  <Words>576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3384</cp:revision>
  <cp:lastPrinted>2021-07-01T03:56:27Z</cp:lastPrinted>
  <dcterms:created xsi:type="dcterms:W3CDTF">2018-03-27T06:03:00Z</dcterms:created>
  <dcterms:modified xsi:type="dcterms:W3CDTF">2025-04-03T09:31:18Z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