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29902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южный, юго-западный 9-14, днем порывы 15-20 м/с, временами 23-28 м/с. Температура воздуха ночью 4-6, днем 18-20 тепла.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гололед,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215964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27096</TotalTime>
  <Words>669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4846</cp:revision>
  <cp:lastPrinted>2021-07-01T03:56:27Z</cp:lastPrinted>
  <dcterms:created xsi:type="dcterms:W3CDTF">2018-03-27T06:03:00Z</dcterms:created>
  <dcterms:modified xsi:type="dcterms:W3CDTF">2025-04-03T08:34:56Z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