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84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23470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56760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ночью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28154</TotalTime>
  <Words>603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3800</cp:revision>
  <cp:lastPrinted>2021-10-15T03:50:29Z</cp:lastPrinted>
  <dcterms:created xsi:type="dcterms:W3CDTF">2018-03-27T06:03:00Z</dcterms:created>
  <dcterms:modified xsi:type="dcterms:W3CDTF">2025-04-03T07:28:08Z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