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46984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53200" y="282158"/>
            <a:ext cx="44188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апреля до 20 ч. 04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днем дождь. Ветер юго-западный 9-14, днем 15-20, порывы 23 м/с. Температура воздуха 4-6,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днем 18-20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Облачно, осадки (снег, дождь). Ветер северо-западный 15-20, порывы 23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87479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ночью 05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42449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6431</cp:revision>
  <cp:lastPrinted>2021-11-30T05:55:24Z</cp:lastPrinted>
  <dcterms:created xsi:type="dcterms:W3CDTF">2018-03-27T06:03:00Z</dcterms:created>
  <dcterms:modified xsi:type="dcterms:W3CDTF">2025-04-03T06:30:51Z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