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612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7462928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04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дождь. Ветер юго-западный с переходом на северо-западный 9-14, днем порывы 15-20, временами 23 м/с. Температура воздуха ночью 8-10, днем 19-21 тепла.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04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05 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6-8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5924436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4344</TotalTime>
  <Words>561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624</cp:revision>
  <cp:lastPrinted>2021-07-01T03:56:27Z</cp:lastPrinted>
  <dcterms:created xsi:type="dcterms:W3CDTF">2024-09-22T07:48:17Z</dcterms:created>
  <dcterms:modified xsi:type="dcterms:W3CDTF">2025-04-03T08:33:48Z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