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04736729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№93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03 апреля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04 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03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04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гроза. Ветер южный, юго-западный 9-14, днем порывы 15-20 м/с, временами 23-28 м/с. Температура воздуха ночью 4-6, днем 18-20 тепла.</a:t>
            </a: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05 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04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05 апреля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осадки (дождь, снег), гололед, днем дождь.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и утром туман.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9-14, порывы 15-20 м/с. Температура воздуха ночью 2-4 мороза.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9158268"/>
              </p:ext>
            </p:extLst>
          </p:nvPr>
        </p:nvGraphicFramePr>
        <p:xfrm>
          <a:off x="4953000" y="4094578"/>
          <a:ext cx="4643470" cy="20724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24287</TotalTime>
  <Words>624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4689</cp:revision>
  <cp:lastPrinted>2021-07-01T03:56:27Z</cp:lastPrinted>
  <dcterms:created xsi:type="dcterms:W3CDTF">2018-03-27T06:03:00Z</dcterms:created>
  <dcterms:modified xsi:type="dcterms:W3CDTF">2025-04-03T08:35:13Z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