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68218625"/>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93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899485671"/>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күннің соңында жаңбыр, найзағай </a:t>
            </a:r>
            <a:r>
              <a:rPr lang="kk-KZ" sz="1100" dirty="0" smtClean="0">
                <a:latin typeface="Times New Roman" pitchFamily="18" charset="0"/>
                <a:cs typeface="Times New Roman" pitchFamily="18" charset="0"/>
              </a:rPr>
              <a:t>болады. </a:t>
            </a:r>
            <a:r>
              <a:rPr lang="kk-KZ" sz="1100" dirty="0" smtClean="0">
                <a:latin typeface="Times New Roman" pitchFamily="18" charset="0"/>
                <a:cs typeface="Times New Roman" pitchFamily="18" charset="0"/>
              </a:rPr>
              <a:t>Оңтүстік-батыстан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таңертең және күндіз 15-20, екпіні 23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26-28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сәуірге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жаңбыр, найзағай </a:t>
            </a:r>
            <a:r>
              <a:rPr lang="kk-KZ" sz="1100" dirty="0" smtClean="0">
                <a:latin typeface="Times New Roman" pitchFamily="18" charset="0"/>
                <a:cs typeface="Times New Roman" pitchFamily="18" charset="0"/>
              </a:rPr>
              <a:t>болады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порывы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04 </a:t>
            </a:r>
            <a:r>
              <a:rPr lang="ru-RU" sz="1100" dirty="0" err="1" smtClean="0">
                <a:solidFill>
                  <a:schemeClr val="tx1"/>
                </a:solidFill>
                <a:latin typeface="Times New Roman" panose="02020603050405020304" pitchFamily="18" charset="0"/>
                <a:cs typeface="Times New Roman" panose="02020603050405020304" pitchFamily="18" charset="0"/>
              </a:rPr>
              <a:t>сәуірден,</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05</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13980</TotalTime>
  <Words>586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3608</cp:revision>
  <cp:lastPrinted>2021-07-01T03:56:27Z</cp:lastPrinted>
  <dcterms:created xsi:type="dcterms:W3CDTF">2018-03-27T06:03:00Z</dcterms:created>
  <dcterms:modified xsi:type="dcterms:W3CDTF">2025-04-03T08:04:30Z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