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566" y="-4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51565153"/>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77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№93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03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75183" y="98643"/>
            <a:ext cx="4774656" cy="2292935"/>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04 </a:t>
            </a:r>
            <a:r>
              <a:rPr lang="ru-RU" altLang="ru-RU" sz="1200" b="1" dirty="0" err="1">
                <a:latin typeface="Times New Roman" panose="02020603050405020304" pitchFamily="18" charset="0"/>
                <a:cs typeface="Times New Roman" panose="02020603050405020304" pitchFamily="18" charset="0"/>
              </a:rPr>
              <a:t>сәуірге</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03 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04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smtClean="0">
                <a:latin typeface="Times New Roman" panose="02020603050405020304" pitchFamily="18" charset="0"/>
                <a:cs typeface="Times New Roman" panose="02020603050405020304" pitchFamily="18" charset="0"/>
              </a:rPr>
              <a:t>Көшпелі бұлтты, күндіз жаңбыр, найзағай. Оңтүстіктен, оңтүстік-батыстан жел соғады, күші 9-14, күндіз екпіні 15-20, кейде 23-28 м/с. Ауа температурасы түнде 4-6, күндіз 18-20 градус жылы.</a:t>
            </a:r>
            <a:endParaRPr lang="ru-RU" altLang="ru-RU" sz="1150" b="1" dirty="0" smtClean="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05 </a:t>
            </a:r>
            <a:r>
              <a:rPr lang="ru-RU" altLang="ru-RU" sz="1150" b="1" dirty="0" err="1">
                <a:latin typeface="Times New Roman" panose="02020603050405020304" pitchFamily="18" charset="0"/>
                <a:cs typeface="Times New Roman" panose="02020603050405020304" pitchFamily="18" charset="0"/>
              </a:rPr>
              <a:t>сәуірге</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04 </a:t>
            </a:r>
            <a:r>
              <a:rPr lang="ru-RU" sz="1150" b="1" dirty="0" err="1">
                <a:latin typeface="Times New Roman" panose="02020603050405020304" pitchFamily="18" charset="0"/>
                <a:cs typeface="Times New Roman" panose="02020603050405020304" pitchFamily="18" charset="0"/>
              </a:rPr>
              <a:t>сәуір</a:t>
            </a:r>
            <a:r>
              <a:rPr lang="kk-KZ"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05 </a:t>
            </a:r>
            <a:r>
              <a:rPr lang="ru-RU" sz="1150" b="1" dirty="0" err="1">
                <a:latin typeface="Times New Roman" panose="02020603050405020304" pitchFamily="18" charset="0"/>
                <a:cs typeface="Times New Roman" panose="02020603050405020304" pitchFamily="18" charset="0"/>
              </a:rPr>
              <a:t>сәуір</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smtClean="0">
                <a:latin typeface="Times New Roman" panose="02020603050405020304" pitchFamily="18" charset="0"/>
                <a:cs typeface="Times New Roman" panose="02020603050405020304" pitchFamily="18" charset="0"/>
              </a:rPr>
              <a:t>Көшпелі </a:t>
            </a:r>
            <a:r>
              <a:rPr lang="kk-KZ" altLang="ru-RU" sz="1200" dirty="0">
                <a:latin typeface="Times New Roman" panose="02020603050405020304" pitchFamily="18" charset="0"/>
                <a:cs typeface="Times New Roman" panose="02020603050405020304" pitchFamily="18" charset="0"/>
              </a:rPr>
              <a:t>бұлтты, </a:t>
            </a:r>
            <a:r>
              <a:rPr lang="kk-KZ" altLang="ru-RU" sz="1200" dirty="0" smtClean="0">
                <a:latin typeface="Times New Roman" panose="02020603050405020304" pitchFamily="18" charset="0"/>
                <a:cs typeface="Times New Roman" panose="02020603050405020304" pitchFamily="18" charset="0"/>
              </a:rPr>
              <a:t>түнде жауын-шашын (жаңбыр, қар), көктайғақ, күндіз жаңбыр. </a:t>
            </a:r>
            <a:r>
              <a:rPr lang="kk-KZ" altLang="ru-RU" sz="1200">
                <a:latin typeface="Times New Roman" panose="02020603050405020304" pitchFamily="18" charset="0"/>
                <a:cs typeface="Times New Roman" panose="02020603050405020304" pitchFamily="18" charset="0"/>
              </a:rPr>
              <a:t>Түнде және таңертең тұман. Оңтүстік-батыстан </a:t>
            </a:r>
            <a:r>
              <a:rPr lang="kk-KZ" altLang="ru-RU" sz="1200" dirty="0" smtClean="0">
                <a:latin typeface="Times New Roman" panose="02020603050405020304" pitchFamily="18" charset="0"/>
                <a:cs typeface="Times New Roman" panose="02020603050405020304" pitchFamily="18" charset="0"/>
              </a:rPr>
              <a:t>жел соғады,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15-20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2-4 </a:t>
            </a:r>
            <a:r>
              <a:rPr lang="ru-RU" sz="1200" dirty="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03 </a:t>
            </a:r>
            <a:r>
              <a:rPr lang="ru-RU" altLang="ru-RU" sz="1200" b="1" dirty="0" err="1" smtClean="0">
                <a:latin typeface="Times New Roman" panose="02020603050405020304" pitchFamily="18" charset="0"/>
                <a:cs typeface="Times New Roman" panose="02020603050405020304" pitchFamily="18" charset="0"/>
              </a:rPr>
              <a:t>сәуірге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39723" y="2645566"/>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a:t>
            </a:r>
            <a:r>
              <a:rPr lang="kk-KZ" altLang="en-US" sz="1200" b="1" dirty="0" smtClean="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611512155"/>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7.911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4.246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4565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0.913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0.764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0.725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29469"/>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Жайнакова З.Ж</a:t>
            </a:r>
            <a:r>
              <a:rPr lang="kk-KZ" altLang="ru-RU" sz="1200" b="1" i="1"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26006</TotalTime>
  <Words>628</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4771</cp:revision>
  <cp:lastPrinted>2021-07-01T07:38:07Z</cp:lastPrinted>
  <dcterms:created xsi:type="dcterms:W3CDTF">2018-03-27T06:03:00Z</dcterms:created>
  <dcterms:modified xsi:type="dcterms:W3CDTF">2025-04-03T08:35:46Z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