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9054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0924338"/>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Кей уақытта шаңды дауыл. Жел оңтүстік-батыстан 15-20, күндіз екпіні 25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422593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15556</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3584</cp:revision>
  <cp:lastPrinted>2021-07-01T07:38:07Z</cp:lastPrinted>
  <dcterms:created xsi:type="dcterms:W3CDTF">2018-03-27T06:03:00Z</dcterms:created>
  <dcterms:modified xsi:type="dcterms:W3CDTF">2025-04-03T08:12:45Z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