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90107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04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03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184209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21487</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2025-04-03T09:28:13Z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