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203590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9-14, күндіз екпіні 15-20 м/с. Ауа температурасы түнде 2-4, күндіз 11-14, кей жерлерде 16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түнде 3-5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321084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25892</TotalTime>
  <Words>556</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4690</cp:revision>
  <cp:lastPrinted>2021-07-01T07:38:07Z</cp:lastPrinted>
  <dcterms:created xsi:type="dcterms:W3CDTF">2018-03-27T06:03:00Z</dcterms:created>
  <dcterms:modified xsi:type="dcterms:W3CDTF">2025-04-03T08:29:49Z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