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72" y="8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815268954"/>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93 </a:t>
                      </a:r>
                      <a:r>
                        <a:rPr dirty="0"/>
                        <a:t>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03 </a:t>
                      </a:r>
                      <a:r>
                        <a:rPr lang="kk-KZ" dirty="0"/>
                        <a:t>сәуір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74431" y="134938"/>
            <a:ext cx="4710749" cy="24314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04 с</a:t>
            </a:r>
            <a:r>
              <a:rPr lang="kk-KZ" altLang="ru-RU" sz="1200" b="1" dirty="0">
                <a:latin typeface="Times New Roman" pitchFamily="18" charset="0"/>
                <a:cs typeface="Times New Roman" pitchFamily="18" charset="0"/>
              </a:rPr>
              <a:t>әуірге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03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04 </a:t>
            </a:r>
            <a:r>
              <a:rPr lang="kk-KZ" altLang="ru-RU" sz="1200" b="1" dirty="0">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таңертең және күндіз жаңбыр жауады. 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желдің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бағыты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ауысады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9-14, кей уақыттарда екпіні 15-20 </a:t>
            </a:r>
            <a:r>
              <a:rPr lang="kk-KZ" sz="1200" dirty="0">
                <a:latin typeface="Times New Roman" pitchFamily="18" charset="0"/>
                <a:cs typeface="Times New Roman" pitchFamily="18" charset="0"/>
              </a:rPr>
              <a:t>м/с. Ауа температурасы түнде 6-8, күндіз 12-14 градус жылы.</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05 с</a:t>
            </a:r>
            <a:r>
              <a:rPr lang="kk-KZ" altLang="ru-RU" sz="1200" b="1" dirty="0">
                <a:latin typeface="Times New Roman" pitchFamily="18" charset="0"/>
                <a:cs typeface="Times New Roman" pitchFamily="18" charset="0"/>
              </a:rPr>
              <a:t>әуірге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04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05 сәуір</a:t>
            </a:r>
            <a:r>
              <a:rPr lang="kk-KZ"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көктайғақ</a:t>
            </a:r>
            <a:r>
              <a:rPr lang="ru-RU" sz="1200" dirty="0">
                <a:solidFill>
                  <a:prstClr val="black"/>
                </a:solidFill>
                <a:latin typeface="Times New Roman" pitchFamily="18" charset="0"/>
                <a:cs typeface="Times New Roman" pitchFamily="18" charset="0"/>
              </a:rPr>
              <a:t> </a:t>
            </a:r>
            <a:r>
              <a:rPr lang="ru-RU" sz="1200">
                <a:solidFill>
                  <a:prstClr val="black"/>
                </a:solidFill>
                <a:latin typeface="Times New Roman" pitchFamily="18" charset="0"/>
                <a:cs typeface="Times New Roman" pitchFamily="18" charset="0"/>
              </a:rPr>
              <a:t>күтіледі</a:t>
            </a:r>
            <a:r>
              <a:rPr lang="ru-RU" altLang="ru-RU" sz="120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таңертең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тұман</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Он</a:t>
            </a:r>
            <a:r>
              <a:rPr lang="ru-RU" altLang="ru-RU" sz="1200" dirty="0" err="1">
                <a:latin typeface="Times New Roman" panose="02020603050405020304" pitchFamily="18" charset="0"/>
                <a:cs typeface="Times New Roman" panose="02020603050405020304" pitchFamily="18" charset="0"/>
              </a:rPr>
              <a:t>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0-2 градус аяз күтіледі.</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03 сәуір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82845" y="2500375"/>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lvl="0" indent="180975"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a:t>    </a:t>
            </a:r>
            <a:r>
              <a:rPr lang="ru-RU" sz="1200" dirty="0" err="1">
                <a:latin typeface="Times New Roman" panose="02020603050405020304" pitchFamily="18" charset="0"/>
                <a:cs typeface="Times New Roman" panose="02020603050405020304" pitchFamily="18" charset="0"/>
              </a:rPr>
              <a:t>Жалпы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қала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бойынша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ауаның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деңгейінің</a:t>
            </a:r>
            <a:r>
              <a:rPr lang="ru-RU" sz="1200">
                <a:latin typeface="Times New Roman" panose="02020603050405020304" pitchFamily="18" charset="0"/>
                <a:cs typeface="Times New Roman" panose="02020603050405020304" pitchFamily="18" charset="0"/>
              </a:rPr>
              <a:t> </a:t>
            </a:r>
            <a:r>
              <a:rPr lang="ru-RU" sz="1200" b="1">
                <a:latin typeface="Times New Roman" panose="02020603050405020304" pitchFamily="18" charset="0"/>
                <a:cs typeface="Times New Roman" panose="02020603050405020304" pitchFamily="18" charset="0"/>
              </a:rPr>
              <a:t>төмен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күтілуде</a:t>
            </a:r>
            <a:r>
              <a:rPr lang="ru-RU" sz="1200" dirty="0">
                <a:latin typeface="Times New Roman" panose="02020603050405020304" pitchFamily="18" charset="0"/>
                <a:cs typeface="Times New Roman" panose="02020603050405020304" pitchFamily="18" charset="0"/>
              </a:rPr>
              <a:t>.</a:t>
            </a:r>
            <a:endParaRPr sz="1200" dirty="0">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29AA476B-2262-4C8E-9139-AFAF61F7B2F0}"/>
              </a:ext>
            </a:extLst>
          </p:cNvPr>
          <p:cNvSpPr txBox="1">
            <a:spLocks noChangeArrowheads="1"/>
          </p:cNvSpPr>
          <p:nvPr/>
        </p:nvSpPr>
        <p:spPr bwMode="hidden">
          <a:xfrm>
            <a:off x="5005388" y="3368675"/>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graphicFrame>
        <p:nvGraphicFramePr>
          <p:cNvPr id="15" name="Table">
            <a:extLst>
              <a:ext uri="{FF2B5EF4-FFF2-40B4-BE49-F238E27FC236}">
                <a16:creationId xmlns:a16="http://schemas.microsoft.com/office/drawing/2014/main" id="{F7713AED-E612-432D-B74E-A277B568B9ED}"/>
              </a:ext>
            </a:extLst>
          </p:cNvPr>
          <p:cNvGraphicFramePr/>
          <p:nvPr>
            <p:extLst>
              <p:ext uri="{D42A27DB-BD31-4B8C-83A1-F6EECF244321}">
                <p14:modId xmlns:p14="http://schemas.microsoft.com/office/powerpoint/2010/main" val="1517045453"/>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66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77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190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1521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218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127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99049" y="6204284"/>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Алданбергенова</a:t>
            </a:r>
            <a:r>
              <a:rPr lang="ru-RU" sz="1200" dirty="0">
                <a:latin typeface="Times New Roman"/>
                <a:ea typeface="Times New Roman"/>
                <a:cs typeface="Times New Roman"/>
                <a:sym typeface="Times New Roman"/>
              </a:rPr>
              <a:t>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410</TotalTime>
  <Words>689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Corobor4</dc:creator>
  <cp:lastModifiedBy>Corobor4</cp:lastModifiedBy>
  <cp:revision>54</cp:revision>
  <dcterms:modified xsi:type="dcterms:W3CDTF">2025-04-03T09:34:20Z</dcterms:modified>
</cp:coreProperties>
</file>